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 Regular" panose="020F0502020204030203" pitchFamily="34" charset="0"/>
      <p:regular r:id="rId32"/>
    </p:embeddedFont>
    <p:embeddedFont>
      <p:font typeface="Muller Bold" pitchFamily="50" charset="-52"/>
      <p:bold r:id="rId33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2" autoAdjust="0"/>
  </p:normalViewPr>
  <p:slideViewPr>
    <p:cSldViewPr snapToGrid="0">
      <p:cViewPr>
        <p:scale>
          <a:sx n="50" d="100"/>
          <a:sy n="50" d="100"/>
        </p:scale>
        <p:origin x="120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5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B3392A-10C5-461B-93E0-C97F13842AF0}"/>
              </a:ext>
            </a:extLst>
          </p:cNvPr>
          <p:cNvGrpSpPr/>
          <p:nvPr userDrawn="1"/>
        </p:nvGrpSpPr>
        <p:grpSpPr>
          <a:xfrm>
            <a:off x="-1582820" y="-2557712"/>
            <a:ext cx="4422940" cy="4422940"/>
            <a:chOff x="9639780" y="1985150"/>
            <a:chExt cx="1844395" cy="1844395"/>
          </a:xfrm>
        </p:grpSpPr>
        <p:sp>
          <p:nvSpPr>
            <p:cNvPr id="9" name="A drop 73">
              <a:extLst>
                <a:ext uri="{FF2B5EF4-FFF2-40B4-BE49-F238E27FC236}">
                  <a16:creationId xmlns:a16="http://schemas.microsoft.com/office/drawing/2014/main" id="{2FA9CFAC-E417-4A98-9D6A-36D6FC5DF37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B4BA5C50-AF0E-4256-9191-E1CAA7D04BD9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15CF75-50D1-4932-9242-88A5D8624625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8ED28A-12DF-4B2D-A986-386055C57F9B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6FEDC-76AF-4933-8163-8FF3860F42B4}"/>
              </a:ext>
            </a:extLst>
          </p:cNvPr>
          <p:cNvGrpSpPr/>
          <p:nvPr userDrawn="1"/>
        </p:nvGrpSpPr>
        <p:grpSpPr>
          <a:xfrm>
            <a:off x="9176821" y="1632311"/>
            <a:ext cx="3747210" cy="3747210"/>
            <a:chOff x="9639780" y="1985150"/>
            <a:chExt cx="1844395" cy="1844395"/>
          </a:xfrm>
        </p:grpSpPr>
        <p:sp>
          <p:nvSpPr>
            <p:cNvPr id="15" name="A drop 73">
              <a:extLst>
                <a:ext uri="{FF2B5EF4-FFF2-40B4-BE49-F238E27FC236}">
                  <a16:creationId xmlns:a16="http://schemas.microsoft.com/office/drawing/2014/main" id="{D5D53246-7BD8-48A2-9667-DD981ADA26E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 drop 74">
              <a:extLst>
                <a:ext uri="{FF2B5EF4-FFF2-40B4-BE49-F238E27FC236}">
                  <a16:creationId xmlns:a16="http://schemas.microsoft.com/office/drawing/2014/main" id="{28EA5895-4718-4D93-8ACD-908A1979E284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1F7257-EE17-4D97-94B3-624C466B983B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C08F76-C6A1-44FC-9922-55A21BB71927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6286252" y="31890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B4B233-A89F-45D4-AA7C-7CE2197D7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53959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43F26-1145-41C5-8985-029F26B7E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1257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5512427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1572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6381ACB-58B9-40E4-A73C-C88090F37995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AA34CA-C308-42C6-B558-B65448EA7AAF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90500" dir="27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6">
            <a:extLst>
              <a:ext uri="{FF2B5EF4-FFF2-40B4-BE49-F238E27FC236}">
                <a16:creationId xmlns:a16="http://schemas.microsoft.com/office/drawing/2014/main" id="{1DDAA4AC-FA03-4B0B-8346-B669B11CB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6203" y="3705940"/>
            <a:ext cx="4539600" cy="4539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10000"/>
              </a:schemeClr>
            </a:solidFill>
          </a:ln>
          <a:effectLst>
            <a:innerShdw blurRad="127000" dist="50800" dir="13500000">
              <a:schemeClr val="tx1">
                <a:alpha val="10000"/>
              </a:schemeClr>
            </a:inn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CCEC4C-1A20-4EDB-9BA1-2D2920AA66FF}"/>
              </a:ext>
            </a:extLst>
          </p:cNvPr>
          <p:cNvGrpSpPr/>
          <p:nvPr userDrawn="1"/>
        </p:nvGrpSpPr>
        <p:grpSpPr>
          <a:xfrm rot="5400000" flipH="1">
            <a:off x="205493" y="2638684"/>
            <a:ext cx="1989107" cy="2053522"/>
            <a:chOff x="-933891" y="3213878"/>
            <a:chExt cx="6642881" cy="6858002"/>
          </a:xfrm>
          <a:solidFill>
            <a:schemeClr val="accent3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8CDC7D-7388-45A6-92DE-8AE3DA84E375}"/>
                </a:ext>
              </a:extLst>
            </p:cNvPr>
            <p:cNvGrpSpPr/>
            <p:nvPr userDrawn="1"/>
          </p:nvGrpSpPr>
          <p:grpSpPr>
            <a:xfrm>
              <a:off x="-933891" y="3429000"/>
              <a:ext cx="6642881" cy="6642880"/>
              <a:chOff x="2774559" y="215119"/>
              <a:chExt cx="6642881" cy="6642880"/>
            </a:xfrm>
            <a:grpFill/>
          </p:grpSpPr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012A34DB-5273-43DA-9C28-0D70DF89E3EA}"/>
                  </a:ext>
                </a:extLst>
              </p:cNvPr>
              <p:cNvSpPr/>
              <p:nvPr userDrawn="1"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215900" dist="25400" dir="13500000" sx="102000" sy="102000" algn="br" rotWithShape="0">
                  <a:schemeClr val="tx1">
                    <a:alpha val="15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BCF857F9-557F-4166-BA15-562FC939E5D4}"/>
                  </a:ext>
                </a:extLst>
              </p:cNvPr>
              <p:cNvSpPr/>
              <p:nvPr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innerShdw blurRad="254000" dist="228600" dir="2700000">
                  <a:schemeClr val="tx1">
                    <a:alpha val="15000"/>
                  </a:schemeClr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88690F-186C-44AF-920A-9CE078B77A50}"/>
                </a:ext>
              </a:extLst>
            </p:cNvPr>
            <p:cNvGrpSpPr/>
            <p:nvPr userDrawn="1"/>
          </p:nvGrpSpPr>
          <p:grpSpPr>
            <a:xfrm>
              <a:off x="564200" y="3213878"/>
              <a:ext cx="2382659" cy="1399136"/>
              <a:chOff x="4272650" y="-3"/>
              <a:chExt cx="2382659" cy="1399136"/>
            </a:xfrm>
            <a:grpFill/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4DDCBA0F-CF2E-4E7A-95BC-E7DF4F97EBC5}"/>
                  </a:ext>
                </a:extLst>
              </p:cNvPr>
              <p:cNvSpPr/>
              <p:nvPr userDrawn="1"/>
            </p:nvSpPr>
            <p:spPr>
              <a:xfrm>
                <a:off x="4272650" y="-3"/>
                <a:ext cx="2382659" cy="1399136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38100" dir="13500000" algn="br" rotWithShape="0">
                  <a:schemeClr val="accent3">
                    <a:alpha val="2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C50DA1B0-56C6-488A-8BF8-68280DC95E03}"/>
                  </a:ext>
                </a:extLst>
              </p:cNvPr>
              <p:cNvSpPr/>
              <p:nvPr userDrawn="1"/>
            </p:nvSpPr>
            <p:spPr>
              <a:xfrm>
                <a:off x="4272651" y="-2"/>
                <a:ext cx="2382658" cy="1399135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63500" dir="2700000" algn="tl" rotWithShape="0">
                  <a:schemeClr val="tx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3859E-BC1A-461A-8901-029E423FC9F2}"/>
              </a:ext>
            </a:extLst>
          </p:cNvPr>
          <p:cNvGrpSpPr/>
          <p:nvPr userDrawn="1"/>
        </p:nvGrpSpPr>
        <p:grpSpPr>
          <a:xfrm>
            <a:off x="-933891" y="-698972"/>
            <a:ext cx="3619153" cy="3619153"/>
            <a:chOff x="9639780" y="1985150"/>
            <a:chExt cx="1844395" cy="1844395"/>
          </a:xfrm>
        </p:grpSpPr>
        <p:sp>
          <p:nvSpPr>
            <p:cNvPr id="10" name="A drop 73">
              <a:extLst>
                <a:ext uri="{FF2B5EF4-FFF2-40B4-BE49-F238E27FC236}">
                  <a16:creationId xmlns:a16="http://schemas.microsoft.com/office/drawing/2014/main" id="{D5C0CCCE-3C59-4D50-B00A-D1F6281FC46B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C1AFDF53-E830-43E0-B3F7-5C56B504A238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A675B1-2D1B-4C24-BA8E-CF4E6222E6B6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BD1C17-87CC-4298-A277-12BE34B90A02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09FD1C0-A963-4B8C-A1FB-2BFA2623D02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405698"/>
            <a:ext cx="2887200" cy="2887200"/>
          </a:xfrm>
          <a:prstGeom prst="ellipse">
            <a:avLst/>
          </a:prstGeom>
        </p:spPr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C719B69-881E-4F15-B13B-2B372584A75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85900" y="2406724"/>
            <a:ext cx="2887200" cy="2886174"/>
          </a:xfrm>
          <a:prstGeom prst="ellipse">
            <a:avLst/>
          </a:prstGeom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0B410-33EF-4BD4-8340-1155F6925003}"/>
              </a:ext>
            </a:extLst>
          </p:cNvPr>
          <p:cNvSpPr/>
          <p:nvPr userDrawn="1"/>
        </p:nvSpPr>
        <p:spPr>
          <a:xfrm>
            <a:off x="7775614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D77977-E1F0-4F37-90F5-05077D3FE775}"/>
              </a:ext>
            </a:extLst>
          </p:cNvPr>
          <p:cNvSpPr/>
          <p:nvPr userDrawn="1"/>
        </p:nvSpPr>
        <p:spPr>
          <a:xfrm>
            <a:off x="4245350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27AB50-714E-42EF-AAA3-F8E53647B575}"/>
              </a:ext>
            </a:extLst>
          </p:cNvPr>
          <p:cNvGrpSpPr/>
          <p:nvPr userDrawn="1"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F0C6922-C412-46CD-B361-FD74142F01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242B329-5B48-4078-9FE7-141E25328ACD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4711DC-986C-4F47-94E7-52D213FEF962}"/>
              </a:ext>
            </a:extLst>
          </p:cNvPr>
          <p:cNvGrpSpPr/>
          <p:nvPr userDrawn="1"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8C2D07-A34C-470C-BADB-929DA6B0663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4BE0DF6-60D2-4EEA-8196-BC297B01A5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C70516-0763-42A6-9D42-6A42A66F7E65}"/>
              </a:ext>
            </a:extLst>
          </p:cNvPr>
          <p:cNvGrpSpPr/>
          <p:nvPr userDrawn="1"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90886CD-0992-4541-A49F-A99C6252636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99A738-DE07-42AB-B516-051E794311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rawing 6">
            <a:extLst>
              <a:ext uri="{FF2B5EF4-FFF2-40B4-BE49-F238E27FC236}">
                <a16:creationId xmlns:a16="http://schemas.microsoft.com/office/drawing/2014/main" id="{10184750-4535-416A-B3C5-4B896AE3D5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1595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1" name="Drawing 6">
            <a:extLst>
              <a:ext uri="{FF2B5EF4-FFF2-40B4-BE49-F238E27FC236}">
                <a16:creationId xmlns:a16="http://schemas.microsoft.com/office/drawing/2014/main" id="{E68A6EF8-FC19-4EB6-93E1-94028CE4F4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4920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2" name="Drawing 6">
            <a:extLst>
              <a:ext uri="{FF2B5EF4-FFF2-40B4-BE49-F238E27FC236}">
                <a16:creationId xmlns:a16="http://schemas.microsoft.com/office/drawing/2014/main" id="{D1D956F5-D8DB-45A8-A384-B489F281CC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5021" y="3730092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4322256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1401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12">
            <a:extLst>
              <a:ext uri="{FF2B5EF4-FFF2-40B4-BE49-F238E27FC236}">
                <a16:creationId xmlns:a16="http://schemas.microsoft.com/office/drawing/2014/main" id="{B6F969BA-EF43-468F-B369-B2CAD64AC48B}"/>
              </a:ext>
            </a:extLst>
          </p:cNvPr>
          <p:cNvSpPr/>
          <p:nvPr userDrawn="1"/>
        </p:nvSpPr>
        <p:spPr>
          <a:xfrm>
            <a:off x="-6286650" y="-4527420"/>
            <a:ext cx="14162287" cy="7791745"/>
          </a:xfrm>
          <a:custGeom>
            <a:avLst/>
            <a:gdLst>
              <a:gd name="connsiteX0" fmla="*/ 934005 w 939480"/>
              <a:gd name="connsiteY0" fmla="*/ 165952 h 516879"/>
              <a:gd name="connsiteX1" fmla="*/ 735885 w 939480"/>
              <a:gd name="connsiteY1" fmla="*/ 477420 h 516879"/>
              <a:gd name="connsiteX2" fmla="*/ 341550 w 939480"/>
              <a:gd name="connsiteY2" fmla="*/ 439320 h 516879"/>
              <a:gd name="connsiteX3" fmla="*/ 2460 w 939480"/>
              <a:gd name="connsiteY3" fmla="*/ 105945 h 516879"/>
              <a:gd name="connsiteX4" fmla="*/ 504428 w 939480"/>
              <a:gd name="connsiteY4" fmla="*/ 3075 h 516879"/>
              <a:gd name="connsiteX5" fmla="*/ 934005 w 939480"/>
              <a:gd name="connsiteY5" fmla="*/ 165952 h 5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480" h="516879">
                <a:moveTo>
                  <a:pt x="934005" y="165952"/>
                </a:moveTo>
                <a:cubicBezTo>
                  <a:pt x="966390" y="264060"/>
                  <a:pt x="852090" y="411697"/>
                  <a:pt x="735885" y="477420"/>
                </a:cubicBezTo>
                <a:cubicBezTo>
                  <a:pt x="619680" y="542190"/>
                  <a:pt x="502523" y="525997"/>
                  <a:pt x="341550" y="439320"/>
                </a:cubicBezTo>
                <a:cubicBezTo>
                  <a:pt x="180578" y="353595"/>
                  <a:pt x="-24210" y="197385"/>
                  <a:pt x="2460" y="105945"/>
                </a:cubicBezTo>
                <a:cubicBezTo>
                  <a:pt x="28178" y="15457"/>
                  <a:pt x="286305" y="-9308"/>
                  <a:pt x="504428" y="3075"/>
                </a:cubicBezTo>
                <a:cubicBezTo>
                  <a:pt x="722550" y="16410"/>
                  <a:pt x="901620" y="66892"/>
                  <a:pt x="934005" y="165952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40">
            <a:extLst>
              <a:ext uri="{FF2B5EF4-FFF2-40B4-BE49-F238E27FC236}">
                <a16:creationId xmlns:a16="http://schemas.microsoft.com/office/drawing/2014/main" id="{A4B2BEA9-8AC4-4505-869C-6AC2BFA319CA}"/>
              </a:ext>
            </a:extLst>
          </p:cNvPr>
          <p:cNvSpPr/>
          <p:nvPr userDrawn="1"/>
        </p:nvSpPr>
        <p:spPr>
          <a:xfrm>
            <a:off x="3211714" y="2791512"/>
            <a:ext cx="15025179" cy="13451535"/>
          </a:xfrm>
          <a:custGeom>
            <a:avLst/>
            <a:gdLst>
              <a:gd name="connsiteX0" fmla="*/ 1228815 w 1240058"/>
              <a:gd name="connsiteY0" fmla="*/ 295907 h 1110182"/>
              <a:gd name="connsiteX1" fmla="*/ 878295 w 1240058"/>
              <a:gd name="connsiteY1" fmla="*/ 909317 h 1110182"/>
              <a:gd name="connsiteX2" fmla="*/ 170588 w 1240058"/>
              <a:gd name="connsiteY2" fmla="*/ 1057907 h 1110182"/>
              <a:gd name="connsiteX3" fmla="*/ 46763 w 1240058"/>
              <a:gd name="connsiteY3" fmla="*/ 382585 h 1110182"/>
              <a:gd name="connsiteX4" fmla="*/ 623978 w 1240058"/>
              <a:gd name="connsiteY4" fmla="*/ 632 h 1110182"/>
              <a:gd name="connsiteX5" fmla="*/ 1228815 w 1240058"/>
              <a:gd name="connsiteY5" fmla="*/ 295907 h 11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058" h="1110182">
                <a:moveTo>
                  <a:pt x="1228815" y="295907"/>
                </a:moveTo>
                <a:cubicBezTo>
                  <a:pt x="1286918" y="482597"/>
                  <a:pt x="1114515" y="735962"/>
                  <a:pt x="878295" y="909317"/>
                </a:cubicBezTo>
                <a:cubicBezTo>
                  <a:pt x="642075" y="1082672"/>
                  <a:pt x="342990" y="1175065"/>
                  <a:pt x="170588" y="1057907"/>
                </a:cubicBezTo>
                <a:cubicBezTo>
                  <a:pt x="-862" y="940750"/>
                  <a:pt x="-44677" y="614995"/>
                  <a:pt x="46763" y="382585"/>
                </a:cubicBezTo>
                <a:cubicBezTo>
                  <a:pt x="138203" y="150175"/>
                  <a:pt x="365850" y="11110"/>
                  <a:pt x="623978" y="632"/>
                </a:cubicBezTo>
                <a:cubicBezTo>
                  <a:pt x="882105" y="-8893"/>
                  <a:pt x="1171665" y="110170"/>
                  <a:pt x="1228815" y="295907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233916-6A27-4BA4-A375-CB11B9B21ED5}"/>
              </a:ext>
            </a:extLst>
          </p:cNvPr>
          <p:cNvGrpSpPr/>
          <p:nvPr userDrawn="1"/>
        </p:nvGrpSpPr>
        <p:grpSpPr>
          <a:xfrm>
            <a:off x="10745840" y="5762627"/>
            <a:ext cx="794152" cy="794150"/>
            <a:chOff x="10934356" y="5804588"/>
            <a:chExt cx="919775" cy="919775"/>
          </a:xfrm>
        </p:grpSpPr>
        <p:sp>
          <p:nvSpPr>
            <p:cNvPr id="15" name="Rectangle_2">
              <a:extLst>
                <a:ext uri="{FF2B5EF4-FFF2-40B4-BE49-F238E27FC236}">
                  <a16:creationId xmlns:a16="http://schemas.microsoft.com/office/drawing/2014/main" id="{7CE0915E-FAFD-413D-96D1-4DE66CB6F96B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" name="Rectangle_1">
              <a:extLst>
                <a:ext uri="{FF2B5EF4-FFF2-40B4-BE49-F238E27FC236}">
                  <a16:creationId xmlns:a16="http://schemas.microsoft.com/office/drawing/2014/main" id="{8E034118-09EA-415F-BB72-6D0C31FCB04D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8576758" y="5976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Drawing 13" descr="Picture looks like as Drawing&#10;&#10;">
            <a:extLst>
              <a:ext uri="{FF2B5EF4-FFF2-40B4-BE49-F238E27FC236}">
                <a16:creationId xmlns:a16="http://schemas.microsoft.com/office/drawing/2014/main" id="{50461266-EDC4-4ED0-816F-7D6F64FE04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ADFC588-EBCF-4CE8-B2AD-B0220B2C2E59}"/>
              </a:ext>
            </a:extLst>
          </p:cNvPr>
          <p:cNvGrpSpPr/>
          <p:nvPr userDrawn="1"/>
        </p:nvGrpSpPr>
        <p:grpSpPr>
          <a:xfrm>
            <a:off x="706405" y="5766435"/>
            <a:ext cx="2139601" cy="794150"/>
            <a:chOff x="4280445" y="5880735"/>
            <a:chExt cx="2139601" cy="794150"/>
          </a:xfrm>
        </p:grpSpPr>
        <p:sp>
          <p:nvSpPr>
            <p:cNvPr id="24" name="Rectangle_2">
              <a:extLst>
                <a:ext uri="{FF2B5EF4-FFF2-40B4-BE49-F238E27FC236}">
                  <a16:creationId xmlns:a16="http://schemas.microsoft.com/office/drawing/2014/main" id="{F23E13F2-22D1-4927-AB24-58E519FCF18A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5" name="Rectangle_1">
              <a:extLst>
                <a:ext uri="{FF2B5EF4-FFF2-40B4-BE49-F238E27FC236}">
                  <a16:creationId xmlns:a16="http://schemas.microsoft.com/office/drawing/2014/main" id="{BA123DD6-3E45-4876-8CE7-09BB4416611B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B24A4E2-205B-470A-ADF9-CA037EE2F29C}"/>
              </a:ext>
            </a:extLst>
          </p:cNvPr>
          <p:cNvSpPr/>
          <p:nvPr userDrawn="1"/>
        </p:nvSpPr>
        <p:spPr>
          <a:xfrm>
            <a:off x="1049084" y="6020236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69" r:id="rId11"/>
    <p:sldLayoutId id="2147483671" r:id="rId1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1305BB0-020F-4FF5-B996-866537DD87F3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343219-69A3-457B-B783-30544775EE0B}"/>
              </a:ext>
            </a:extLst>
          </p:cNvPr>
          <p:cNvSpPr/>
          <p:nvPr/>
        </p:nvSpPr>
        <p:spPr>
          <a:xfrm>
            <a:off x="5417996" y="-18535"/>
            <a:ext cx="3387002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2A883C-69C1-4D8B-8A95-93E1B0B940F1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064357-E169-40E6-9394-9C8092C8A7FF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8700"/>
            <a:ext cx="3327279" cy="2495458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270C606-337E-420F-B444-FF3A9B6500C0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A341A5-2F1D-4649-A42F-D2FA0ABA8A2D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C441F1-2718-4FEA-B470-2F25838DA693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06405" y="33147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+mj-lt"/>
              </a:rPr>
              <a:t>Your branded, customized presentation</a:t>
            </a:r>
            <a:endParaRPr lang="en-US" sz="48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CCC53-425B-4A54-80BB-CC764129E128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6F48CE-1406-4FE9-80D4-CCAB0EAC3938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2F253E-1AB4-4D6B-9B23-6E5D5700B95B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B25AE80-628A-40AA-8FF4-0053BD03FAC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CE9A3C-4E09-4F70-AFA7-68CD28262EFA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07C9B5-1E49-4B21-B0C0-8A928178B385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B7D5DB-7D28-4861-8C52-C3B71060E471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832AF0-56E3-4815-BC75-12239E6B7C8A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9591C1-C78E-4843-B364-EEA550A0D726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7838F72-4E88-49EC-82F9-36BA7A4AC694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C7F280-71DE-4820-A16C-E4DD675B1220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82260E-55A3-4589-A70C-8D2EB56E7A4E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65B891-3555-4085-99F2-64B8938884B7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68336C0-E902-476C-AF86-2E72674F100E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CD27BC3-6DD8-4D20-8EEC-434486E19B74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D397CD32-306C-4AF2-916C-3F63E5557749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1C14572-60F6-4AA6-8D19-67D6D63372A6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3AC9D82-5462-4B5F-A5F1-14E6F3AB464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903C37-C0E1-4E6C-9BEC-7D6B8092A562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C53A75-4F29-49B9-9E1F-8773A6F9D5E8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610D4E4-C891-43D2-B051-211F2E2203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3207EB-7AE8-4A1E-ABC3-46B2EE1F9AC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EF3D9F-4342-497B-8DA6-E5C4BB9B2722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A31A1B-8E1C-48F8-856B-B551F3BDE265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6873CA9-49B7-4A65-87DA-55376F3B5D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1F9DDB-C6D0-41FA-970F-A45876F4604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827AD7-7B1C-431F-A226-7D39BF99CC7F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0FBD7C7-4E39-4A2F-A3FD-14CE2CEB0C8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574857-8E33-40F0-B65C-66442BE6327B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55DCE5-ED8D-418D-87ED-F8ECCD21DC84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001122-CC99-43A0-A95F-F96082B5D5E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1F34C3-7DC3-4732-B01B-4BB92214F9F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D6B0D8C-C618-4F91-ADA3-7A3F51BDD12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8CAD0F-A26C-4B28-9665-CF8486AA0F29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17A6AF6-26A9-480C-853E-657A164EF0C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7D3E8D-3414-427F-9C9A-B449B0F31B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9020479-82DA-402D-86E5-BDC748E1F958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 17">
            <a:extLst>
              <a:ext uri="{FF2B5EF4-FFF2-40B4-BE49-F238E27FC236}">
                <a16:creationId xmlns:a16="http://schemas.microsoft.com/office/drawing/2014/main" id="{5DF61744-3E56-487B-83CB-B6B1F69132F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2A3BBD50-A96D-4802-B533-80F93D41D2D2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9107D642-BEAC-42D5-A406-95AF0BD0DB98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30B0E27C-D1E9-4478-8ADA-1FC7FEF6827B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7029FF6E-76B7-4396-A622-6C7016BC6CF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550EDED4-F658-473E-9616-8FDD6DB53935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6" name="Shape 2934">
            <a:extLst>
              <a:ext uri="{FF2B5EF4-FFF2-40B4-BE49-F238E27FC236}">
                <a16:creationId xmlns:a16="http://schemas.microsoft.com/office/drawing/2014/main" id="{292D8512-8B01-42B3-96B0-00D5D0FEAA2C}"/>
              </a:ext>
            </a:extLst>
          </p:cNvPr>
          <p:cNvSpPr/>
          <p:nvPr/>
        </p:nvSpPr>
        <p:spPr>
          <a:xfrm>
            <a:off x="8953745" y="1957756"/>
            <a:ext cx="258835" cy="35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1B9E527D-B284-4B5C-8B61-3521DB7DDFA1}"/>
              </a:ext>
            </a:extLst>
          </p:cNvPr>
          <p:cNvSpPr/>
          <p:nvPr/>
        </p:nvSpPr>
        <p:spPr>
          <a:xfrm>
            <a:off x="5109920" y="1967290"/>
            <a:ext cx="323140" cy="323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8" name="Shape 2633">
            <a:extLst>
              <a:ext uri="{FF2B5EF4-FFF2-40B4-BE49-F238E27FC236}">
                <a16:creationId xmlns:a16="http://schemas.microsoft.com/office/drawing/2014/main" id="{CDE594E6-823F-445F-8068-AE6CA0B4A8CA}"/>
              </a:ext>
            </a:extLst>
          </p:cNvPr>
          <p:cNvSpPr/>
          <p:nvPr/>
        </p:nvSpPr>
        <p:spPr>
          <a:xfrm>
            <a:off x="1284679" y="1977448"/>
            <a:ext cx="368861" cy="346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1665296-89FF-4144-90B4-80860FF32C08}"/>
              </a:ext>
            </a:extLst>
          </p:cNvPr>
          <p:cNvGrpSpPr/>
          <p:nvPr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4B3FB0E-F06F-4EFA-993A-90993696372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EDD358B-D7C3-4962-9B38-C1F2AA241E2F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277BBB-4CE8-4EA2-B9ED-1A075DCE8305}"/>
              </a:ext>
            </a:extLst>
          </p:cNvPr>
          <p:cNvGrpSpPr/>
          <p:nvPr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005F62C-FCF2-4DC9-BB34-E8DE2B43213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B657E9-E7D9-4F2C-B5FE-0B7D2217078C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56E90D-B08D-47E0-9B2B-C6EB30075DA1}"/>
              </a:ext>
            </a:extLst>
          </p:cNvPr>
          <p:cNvGrpSpPr/>
          <p:nvPr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524FEAE-A191-4B3D-B0E6-72B58CEA066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9F1741E-7453-4CDB-BA23-4C616D22E5F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D5343A-BD38-4B37-9E7F-0ACBF617BF12}"/>
              </a:ext>
            </a:extLst>
          </p:cNvPr>
          <p:cNvSpPr txBox="1"/>
          <p:nvPr/>
        </p:nvSpPr>
        <p:spPr>
          <a:xfrm>
            <a:off x="534988" y="2119996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DD0F45-0F93-4A90-9B69-510449FB98E9}"/>
              </a:ext>
            </a:extLst>
          </p:cNvPr>
          <p:cNvGrpSpPr/>
          <p:nvPr/>
        </p:nvGrpSpPr>
        <p:grpSpPr>
          <a:xfrm>
            <a:off x="5617199" y="2469939"/>
            <a:ext cx="2238487" cy="617334"/>
            <a:chOff x="6144611" y="2352493"/>
            <a:chExt cx="2238487" cy="617334"/>
          </a:xfrm>
        </p:grpSpPr>
        <p:grpSp>
          <p:nvGrpSpPr>
            <p:cNvPr id="2" name="Group 41">
              <a:extLst>
                <a:ext uri="{FF2B5EF4-FFF2-40B4-BE49-F238E27FC236}">
                  <a16:creationId xmlns:a16="http://schemas.microsoft.com/office/drawing/2014/main" id="{5E757B0E-BB73-4BAE-AACA-926B7635A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3" name="5-Point Star 42">
                <a:extLst>
                  <a:ext uri="{FF2B5EF4-FFF2-40B4-BE49-F238E27FC236}">
                    <a16:creationId xmlns:a16="http://schemas.microsoft.com/office/drawing/2014/main" id="{C2BB0EA2-7FB6-436B-8013-75ED0EE8C617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4" name="5-Point Star 43">
                <a:extLst>
                  <a:ext uri="{FF2B5EF4-FFF2-40B4-BE49-F238E27FC236}">
                    <a16:creationId xmlns:a16="http://schemas.microsoft.com/office/drawing/2014/main" id="{82CF76B0-91C5-4C9F-A9B1-F35F98CC9F4B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5" name="5-Point Star 44">
                <a:extLst>
                  <a:ext uri="{FF2B5EF4-FFF2-40B4-BE49-F238E27FC236}">
                    <a16:creationId xmlns:a16="http://schemas.microsoft.com/office/drawing/2014/main" id="{CA40561C-306A-4667-895A-3040B55E8E1A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6" name="5-Point Star 45">
                <a:extLst>
                  <a:ext uri="{FF2B5EF4-FFF2-40B4-BE49-F238E27FC236}">
                    <a16:creationId xmlns:a16="http://schemas.microsoft.com/office/drawing/2014/main" id="{AAA39A8F-9EB9-4B62-A17E-5DD090915859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B0DAAB-BA09-43C8-8440-0E9A6AE0B383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88C701-B722-44CD-8D62-2E967C27D81B}"/>
              </a:ext>
            </a:extLst>
          </p:cNvPr>
          <p:cNvGrpSpPr/>
          <p:nvPr/>
        </p:nvGrpSpPr>
        <p:grpSpPr>
          <a:xfrm>
            <a:off x="9299742" y="2469939"/>
            <a:ext cx="2238487" cy="617334"/>
            <a:chOff x="9418525" y="2070239"/>
            <a:chExt cx="2238487" cy="617334"/>
          </a:xfrm>
        </p:grpSpPr>
        <p:grpSp>
          <p:nvGrpSpPr>
            <p:cNvPr id="9" name="Group 49">
              <a:extLst>
                <a:ext uri="{FF2B5EF4-FFF2-40B4-BE49-F238E27FC236}">
                  <a16:creationId xmlns:a16="http://schemas.microsoft.com/office/drawing/2014/main" id="{7D7EFC96-0C2E-414E-8776-0324B533F6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0" name="5-Point Star 50">
                <a:extLst>
                  <a:ext uri="{FF2B5EF4-FFF2-40B4-BE49-F238E27FC236}">
                    <a16:creationId xmlns:a16="http://schemas.microsoft.com/office/drawing/2014/main" id="{52273909-6D7A-430A-B873-44CF4BA0D0F1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" name="5-Point Star 51">
                <a:extLst>
                  <a:ext uri="{FF2B5EF4-FFF2-40B4-BE49-F238E27FC236}">
                    <a16:creationId xmlns:a16="http://schemas.microsoft.com/office/drawing/2014/main" id="{17F68710-CA0F-40E0-9B2C-F5627DF235FC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" name="5-Point Star 52">
                <a:extLst>
                  <a:ext uri="{FF2B5EF4-FFF2-40B4-BE49-F238E27FC236}">
                    <a16:creationId xmlns:a16="http://schemas.microsoft.com/office/drawing/2014/main" id="{76EB0F24-27DA-4E20-802C-A4CD0AA9AC07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3" name="5-Point Star 53">
                <a:extLst>
                  <a:ext uri="{FF2B5EF4-FFF2-40B4-BE49-F238E27FC236}">
                    <a16:creationId xmlns:a16="http://schemas.microsoft.com/office/drawing/2014/main" id="{3C93007E-010F-4F8B-A60C-0BF6BE239537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6F9B06-95B7-4DC6-8B73-12C03CB7A565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7DFC19-8868-4EA4-A12F-EDAAD5B29A96}"/>
              </a:ext>
            </a:extLst>
          </p:cNvPr>
          <p:cNvGrpSpPr/>
          <p:nvPr/>
        </p:nvGrpSpPr>
        <p:grpSpPr>
          <a:xfrm>
            <a:off x="10104224" y="4067791"/>
            <a:ext cx="1458228" cy="773294"/>
            <a:chOff x="9642111" y="4100698"/>
            <a:chExt cx="1458228" cy="773294"/>
          </a:xfrm>
        </p:grpSpPr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61079D98-AFE6-48A4-B5E0-626BF298D996}"/>
                </a:ext>
              </a:extLst>
            </p:cNvPr>
            <p:cNvSpPr/>
            <p:nvPr/>
          </p:nvSpPr>
          <p:spPr>
            <a:xfrm>
              <a:off x="9642111" y="4100698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72F0C7D-A582-46CD-B9DF-4B63D928FB8B}"/>
                </a:ext>
              </a:extLst>
            </p:cNvPr>
            <p:cNvSpPr/>
            <p:nvPr/>
          </p:nvSpPr>
          <p:spPr>
            <a:xfrm>
              <a:off x="9642111" y="4412327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Manager</a:t>
              </a:r>
            </a:p>
          </p:txBody>
        </p:sp>
      </p:grpSp>
      <p:sp>
        <p:nvSpPr>
          <p:cNvPr id="17" name="Rectangle 26">
            <a:extLst>
              <a:ext uri="{FF2B5EF4-FFF2-40B4-BE49-F238E27FC236}">
                <a16:creationId xmlns:a16="http://schemas.microsoft.com/office/drawing/2014/main" id="{0DBD1E51-E8CC-47AE-9FC0-426E3D59A387}"/>
              </a:ext>
            </a:extLst>
          </p:cNvPr>
          <p:cNvSpPr/>
          <p:nvPr/>
        </p:nvSpPr>
        <p:spPr>
          <a:xfrm>
            <a:off x="2696193" y="4132213"/>
            <a:ext cx="1289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12F2EAC9-2050-4CCA-8645-2DF64BF581C2}"/>
              </a:ext>
            </a:extLst>
          </p:cNvPr>
          <p:cNvSpPr/>
          <p:nvPr/>
        </p:nvSpPr>
        <p:spPr>
          <a:xfrm>
            <a:off x="2696193" y="4461758"/>
            <a:ext cx="1289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F8C0740E-2B0A-45CC-AC51-8A84EC4E1D4F}"/>
              </a:ext>
            </a:extLst>
          </p:cNvPr>
          <p:cNvSpPr/>
          <p:nvPr/>
        </p:nvSpPr>
        <p:spPr>
          <a:xfrm>
            <a:off x="6351703" y="4063939"/>
            <a:ext cx="1243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03D2A9E-26F8-431D-BB61-87D2574D3B3C}"/>
              </a:ext>
            </a:extLst>
          </p:cNvPr>
          <p:cNvSpPr/>
          <p:nvPr/>
        </p:nvSpPr>
        <p:spPr>
          <a:xfrm>
            <a:off x="6351702" y="4375568"/>
            <a:ext cx="1292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0B052A-879B-473F-B3B0-22C55E473729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34" name="Drawing 33" descr="Picture looks like as man, external, clothes, female&#10;&#10;">
            <a:extLst>
              <a:ext uri="{FF2B5EF4-FFF2-40B4-BE49-F238E27FC236}">
                <a16:creationId xmlns:a16="http://schemas.microsoft.com/office/drawing/2014/main" id="{9976D429-01F9-4438-8501-91B5BE1369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892175" y="3730625"/>
            <a:ext cx="1457325" cy="1457325"/>
          </a:xfrm>
        </p:spPr>
      </p:pic>
      <p:pic>
        <p:nvPicPr>
          <p:cNvPr id="49" name="Drawing 48" descr="Picture looks like as female, sits, shirt, Man&#10;&#10;">
            <a:extLst>
              <a:ext uri="{FF2B5EF4-FFF2-40B4-BE49-F238E27FC236}">
                <a16:creationId xmlns:a16="http://schemas.microsoft.com/office/drawing/2014/main" id="{6EF1F7CC-A0D3-431A-BD4B-6B589F2E2D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1875" b="21875"/>
          <a:stretch>
            <a:fillRect/>
          </a:stretch>
        </p:blipFill>
        <p:spPr>
          <a:xfrm>
            <a:off x="4614863" y="3730625"/>
            <a:ext cx="1457325" cy="1457325"/>
          </a:xfrm>
        </p:spPr>
      </p:pic>
      <p:pic>
        <p:nvPicPr>
          <p:cNvPr id="47" name="Drawing 46" descr="Picture looks like as Man, building, man, external&#10;&#10;">
            <a:extLst>
              <a:ext uri="{FF2B5EF4-FFF2-40B4-BE49-F238E27FC236}">
                <a16:creationId xmlns:a16="http://schemas.microsoft.com/office/drawing/2014/main" id="{7FF00FA7-D7B4-497A-ABB9-76AC6A56CA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634" r="16634"/>
          <a:stretch>
            <a:fillRect/>
          </a:stretch>
        </p:blipFill>
        <p:spPr>
          <a:xfrm>
            <a:off x="8334375" y="3730625"/>
            <a:ext cx="1458913" cy="1457325"/>
          </a:xfr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FFAB5DB-DD47-49DB-BBF7-52DA68332CE3}"/>
              </a:ext>
            </a:extLst>
          </p:cNvPr>
          <p:cNvGrpSpPr/>
          <p:nvPr/>
        </p:nvGrpSpPr>
        <p:grpSpPr>
          <a:xfrm>
            <a:off x="4424085" y="2223994"/>
            <a:ext cx="1109225" cy="1109225"/>
            <a:chOff x="7061999" y="2938516"/>
            <a:chExt cx="1109225" cy="110922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F62CA4-2C53-4CB8-9A75-05F24DC2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D7E39E-8B78-4813-95C9-9BC5CE64541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4767F8-4A90-475B-B7BB-DD1D0B8C74B5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6E4E64-1387-4055-A94C-C7E48982EC1A}"/>
              </a:ext>
            </a:extLst>
          </p:cNvPr>
          <p:cNvGrpSpPr/>
          <p:nvPr/>
        </p:nvGrpSpPr>
        <p:grpSpPr>
          <a:xfrm>
            <a:off x="8166100" y="2223994"/>
            <a:ext cx="1109225" cy="1109225"/>
            <a:chOff x="7061999" y="2938516"/>
            <a:chExt cx="1109225" cy="110922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65D16FA-B65C-40C1-86A3-DFFFB43388A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95C232C-C6F0-49F1-8880-E58EBA820E2D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0B61B70-4E16-4C05-B512-EF748531F77E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784A0C6-8B2F-48B6-95FC-EC694F503ADE}"/>
              </a:ext>
            </a:extLst>
          </p:cNvPr>
          <p:cNvSpPr/>
          <p:nvPr/>
        </p:nvSpPr>
        <p:spPr>
          <a:xfrm>
            <a:off x="8318579" y="251602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8A38FD-D00D-47C0-A523-2A1033A94A8E}"/>
              </a:ext>
            </a:extLst>
          </p:cNvPr>
          <p:cNvSpPr/>
          <p:nvPr/>
        </p:nvSpPr>
        <p:spPr>
          <a:xfrm>
            <a:off x="4592709" y="251602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rawing 9">
            <a:extLst>
              <a:ext uri="{FF2B5EF4-FFF2-40B4-BE49-F238E27FC236}">
                <a16:creationId xmlns:a16="http://schemas.microsoft.com/office/drawing/2014/main" id="{14DB7B3B-4266-42A7-91B8-C722D2B7FE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37" b="10837"/>
          <a:stretch>
            <a:fillRect/>
          </a:stretch>
        </p:blipFill>
        <p:spPr>
          <a:xfrm>
            <a:off x="5780619" y="1011033"/>
            <a:ext cx="4837998" cy="4835930"/>
          </a:xfrm>
        </p:spPr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486688-0825-4F5A-B95B-B35961BCB634}"/>
              </a:ext>
            </a:extLst>
          </p:cNvPr>
          <p:cNvGrpSpPr/>
          <p:nvPr/>
        </p:nvGrpSpPr>
        <p:grpSpPr>
          <a:xfrm>
            <a:off x="639588" y="2641600"/>
            <a:ext cx="4643611" cy="2921668"/>
            <a:chOff x="6261611" y="3429000"/>
            <a:chExt cx="2543420" cy="184551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31548B-1FF6-4656-8347-EB59979FCA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6D5C4F-CDE8-4470-919F-25B77EE0A86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977537" y="37885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977539" y="33533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8E5607-AD8C-488E-A577-CCAB40FC4C8A}"/>
              </a:ext>
            </a:extLst>
          </p:cNvPr>
          <p:cNvGrpSpPr/>
          <p:nvPr/>
        </p:nvGrpSpPr>
        <p:grpSpPr>
          <a:xfrm>
            <a:off x="990878" y="2135472"/>
            <a:ext cx="1109225" cy="1109225"/>
            <a:chOff x="990878" y="1785295"/>
            <a:chExt cx="1109225" cy="11092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2FE33A-5B09-433A-B840-F4BDA08AE394}"/>
                </a:ext>
              </a:extLst>
            </p:cNvPr>
            <p:cNvGrpSpPr/>
            <p:nvPr/>
          </p:nvGrpSpPr>
          <p:grpSpPr>
            <a:xfrm>
              <a:off x="990878" y="1785295"/>
              <a:ext cx="1109225" cy="1109225"/>
              <a:chOff x="7061999" y="2938516"/>
              <a:chExt cx="1109225" cy="110922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C5B63FF-44AE-466F-A549-F4564AC16356}"/>
                  </a:ext>
                </a:extLst>
              </p:cNvPr>
              <p:cNvSpPr/>
              <p:nvPr/>
            </p:nvSpPr>
            <p:spPr>
              <a:xfrm>
                <a:off x="7061999" y="2938516"/>
                <a:ext cx="1109225" cy="1109225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A47AA42-E682-40B7-B530-29E20329FB1E}"/>
                  </a:ext>
                </a:extLst>
              </p:cNvPr>
              <p:cNvSpPr/>
              <p:nvPr/>
            </p:nvSpPr>
            <p:spPr>
              <a:xfrm>
                <a:off x="7070616" y="2942825"/>
                <a:ext cx="959376" cy="9593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778E299-B603-47B3-B307-EA0706F0D403}"/>
                  </a:ext>
                </a:extLst>
              </p:cNvPr>
              <p:cNvSpPr/>
              <p:nvPr/>
            </p:nvSpPr>
            <p:spPr>
              <a:xfrm>
                <a:off x="7185040" y="3057251"/>
                <a:ext cx="730524" cy="73052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2700000">
                  <a:schemeClr val="tx1">
                    <a:alpha val="1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Shape 2944">
              <a:extLst>
                <a:ext uri="{FF2B5EF4-FFF2-40B4-BE49-F238E27FC236}">
                  <a16:creationId xmlns:a16="http://schemas.microsoft.com/office/drawing/2014/main" id="{BA9EC5AF-3EE5-45A3-87D1-DECA06937464}"/>
                </a:ext>
              </a:extLst>
            </p:cNvPr>
            <p:cNvSpPr/>
            <p:nvPr/>
          </p:nvSpPr>
          <p:spPr>
            <a:xfrm>
              <a:off x="1319384" y="2123946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6761445" y="2231823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6761445" y="3565092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6761445" y="4922661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B5124B6-6925-42BA-8DAE-90D2D89442C7}"/>
              </a:ext>
            </a:extLst>
          </p:cNvPr>
          <p:cNvGrpSpPr/>
          <p:nvPr/>
        </p:nvGrpSpPr>
        <p:grpSpPr>
          <a:xfrm>
            <a:off x="14018734" y="4249098"/>
            <a:ext cx="1858236" cy="1823792"/>
            <a:chOff x="10763290" y="4249098"/>
            <a:chExt cx="1858236" cy="182379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F3C986-E84F-4BD4-8B6A-A39E502EAB9E}"/>
                </a:ext>
              </a:extLst>
            </p:cNvPr>
            <p:cNvSpPr/>
            <p:nvPr/>
          </p:nvSpPr>
          <p:spPr>
            <a:xfrm>
              <a:off x="10986757" y="4438121"/>
              <a:ext cx="1634769" cy="1634769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2F4A51-45A3-4F0D-905D-890FFD39B482}"/>
                </a:ext>
              </a:extLst>
            </p:cNvPr>
            <p:cNvSpPr/>
            <p:nvPr/>
          </p:nvSpPr>
          <p:spPr>
            <a:xfrm>
              <a:off x="10763290" y="4249098"/>
              <a:ext cx="1679250" cy="167925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F62DC9E-0006-4EBB-A570-1899A0809BAE}"/>
                </a:ext>
              </a:extLst>
            </p:cNvPr>
            <p:cNvSpPr/>
            <p:nvPr/>
          </p:nvSpPr>
          <p:spPr>
            <a:xfrm>
              <a:off x="10999457" y="4444471"/>
              <a:ext cx="1413923" cy="14139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C46E65-85C9-49C3-81EE-6962AEC376A8}"/>
                </a:ext>
              </a:extLst>
            </p:cNvPr>
            <p:cNvSpPr/>
            <p:nvPr/>
          </p:nvSpPr>
          <p:spPr>
            <a:xfrm>
              <a:off x="11212371" y="4657385"/>
              <a:ext cx="988094" cy="9880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innerShdw blurRad="63500" dist="38100" dir="2700000">
                <a:schemeClr val="accent3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180143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41898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03655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568ae0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568ae0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611B518-5A56-42A5-8B10-25F15857CF7C}"/>
              </a:ext>
            </a:extLst>
          </p:cNvPr>
          <p:cNvGrpSpPr/>
          <p:nvPr/>
        </p:nvGrpSpPr>
        <p:grpSpPr>
          <a:xfrm>
            <a:off x="428958" y="1868278"/>
            <a:ext cx="1437906" cy="1411254"/>
            <a:chOff x="6182379" y="776163"/>
            <a:chExt cx="1858236" cy="1823792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5941028-4FB5-4F4C-A4BB-ABD7EDABDE5B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71D40AB-7FD6-44FC-B7AA-9DA9C17C9032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306C3E8-EC65-4EC1-9D10-1F020D3D819A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47E9DCE-B052-4B44-9151-CF2672C1F206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DB7B7C-27D0-4FA5-B76B-A727749D37DC}"/>
              </a:ext>
            </a:extLst>
          </p:cNvPr>
          <p:cNvGrpSpPr/>
          <p:nvPr/>
        </p:nvGrpSpPr>
        <p:grpSpPr>
          <a:xfrm>
            <a:off x="428958" y="4391789"/>
            <a:ext cx="1437906" cy="1411254"/>
            <a:chOff x="9556681" y="776163"/>
            <a:chExt cx="1858236" cy="182379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43B7357-9C88-490A-AD35-3D615D3C1E5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BD81FE3-260A-4E4A-8EA4-E74D1632793F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77BE531-1696-4660-BEB0-F4798937B33B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8C2D38-8EA7-4669-9428-CB4E95EB2CF8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C76912-17B6-44DC-9C9B-6EF4A42B298D}"/>
              </a:ext>
            </a:extLst>
          </p:cNvPr>
          <p:cNvGrpSpPr/>
          <p:nvPr/>
        </p:nvGrpSpPr>
        <p:grpSpPr>
          <a:xfrm>
            <a:off x="428958" y="3130033"/>
            <a:ext cx="1437906" cy="1411254"/>
            <a:chOff x="6182379" y="4249098"/>
            <a:chExt cx="1858236" cy="182379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356ED9-AE4F-44F6-B86D-775ED28A1E2F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18BB495-49FA-44C3-9381-B019EF16F715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F69F9-6508-4244-B882-45048311605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3CA6B25-2A71-40C7-8D3B-FF509110644C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8E8B8E8-963B-47E3-A29C-5AF63364607B}"/>
              </a:ext>
            </a:extLst>
          </p:cNvPr>
          <p:cNvSpPr/>
          <p:nvPr/>
        </p:nvSpPr>
        <p:spPr>
          <a:xfrm>
            <a:off x="842379" y="4943528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1F31059-570C-4A4F-AE2E-0BDF26B397B6}"/>
              </a:ext>
            </a:extLst>
          </p:cNvPr>
          <p:cNvSpPr/>
          <p:nvPr/>
        </p:nvSpPr>
        <p:spPr>
          <a:xfrm>
            <a:off x="948177" y="3681772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2AEBAC2-9B19-4EBE-8994-F15F162B1D71}"/>
              </a:ext>
            </a:extLst>
          </p:cNvPr>
          <p:cNvSpPr/>
          <p:nvPr/>
        </p:nvSpPr>
        <p:spPr>
          <a:xfrm>
            <a:off x="888866" y="2420017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81ADA3F-4AAA-42AE-971F-DF0CD799D443}"/>
              </a:ext>
            </a:extLst>
          </p:cNvPr>
          <p:cNvGrpSpPr/>
          <p:nvPr/>
        </p:nvGrpSpPr>
        <p:grpSpPr>
          <a:xfrm>
            <a:off x="5377047" y="1868278"/>
            <a:ext cx="1437906" cy="1411254"/>
            <a:chOff x="6182379" y="776163"/>
            <a:chExt cx="1858236" cy="182379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6E62FA6-C2FE-42F0-8038-435CBBE34830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C1D5EF1-4F5E-4780-9A4E-E5215CC6AE75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A4CC806-8836-4027-9109-9ADD30E48667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B592520-4094-411E-825B-431DE967177F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9862853-1375-44B6-890F-1B4B23CCEBCF}"/>
              </a:ext>
            </a:extLst>
          </p:cNvPr>
          <p:cNvGrpSpPr/>
          <p:nvPr/>
        </p:nvGrpSpPr>
        <p:grpSpPr>
          <a:xfrm>
            <a:off x="5377047" y="4391789"/>
            <a:ext cx="1437906" cy="1411254"/>
            <a:chOff x="9556681" y="776163"/>
            <a:chExt cx="1858236" cy="1823792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B9541BB-4A58-4CD8-AD3B-CCCB0C0268E2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3CD90D-3654-4646-AF26-7D7C2B3FA40E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8472B30-5EFD-4D51-BD06-B579413AF66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F10E76-22B1-4747-A549-25D61CA8EAB1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9BB7D7-24C3-4D85-872D-DB67F22D58FD}"/>
              </a:ext>
            </a:extLst>
          </p:cNvPr>
          <p:cNvGrpSpPr/>
          <p:nvPr/>
        </p:nvGrpSpPr>
        <p:grpSpPr>
          <a:xfrm>
            <a:off x="5377047" y="3130033"/>
            <a:ext cx="1437906" cy="1411254"/>
            <a:chOff x="6182379" y="4249098"/>
            <a:chExt cx="1858236" cy="1823792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D5ABF51-24CC-4FC5-9B87-C341EAB729E2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E91962B-8AD9-4654-9B0D-F3AB8C6442D2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DE151FB-DF35-4A2D-804F-C009CCF854D7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FE1D409-C333-47FB-BBED-095235B48071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511A25B-A315-4061-8F18-5E8515AAD757}"/>
              </a:ext>
            </a:extLst>
          </p:cNvPr>
          <p:cNvSpPr/>
          <p:nvPr/>
        </p:nvSpPr>
        <p:spPr>
          <a:xfrm>
            <a:off x="5895465" y="4943528"/>
            <a:ext cx="401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8A6EBB5-1CED-44D5-818A-DB4B9C26EFCE}"/>
              </a:ext>
            </a:extLst>
          </p:cNvPr>
          <p:cNvSpPr/>
          <p:nvPr/>
        </p:nvSpPr>
        <p:spPr>
          <a:xfrm>
            <a:off x="5774438" y="3681772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9C9C25D-50F6-450D-9D74-554521344DB0}"/>
              </a:ext>
            </a:extLst>
          </p:cNvPr>
          <p:cNvSpPr/>
          <p:nvPr/>
        </p:nvSpPr>
        <p:spPr>
          <a:xfrm>
            <a:off x="5835352" y="2420017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E5623B-AF03-40C3-A9E9-D0170F3EB793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D1FEB82F-335F-4BEF-B52F-358FDB92D4C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065BB62-32E9-4187-A143-192714B675D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1C7C6DE-40EE-491E-ADEB-5C2C2640D5CA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F4A8B11-706A-4D36-A07D-B48D1EF76712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DED85D-C6FE-4819-8A1A-0662354DE7A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787D736-994C-429B-9A0E-2145E73B9D9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70505F-3EF5-4F97-8AAF-BC181887434A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8C1C94C-AB3D-490F-9065-3D8CD17C4B0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FF15EE8-453D-4782-B962-E3BB7F1A928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027773-52BE-4D63-B7B3-FEDD0471A86A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0B9FB3E-91F0-4C96-8A62-814BFADC9BA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0D754F8-F352-4D2B-B3D5-5737FB96327F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1D321F4-2E94-4C7D-950E-A14838E3D31D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4" name="Shape 2852">
            <a:extLst>
              <a:ext uri="{FF2B5EF4-FFF2-40B4-BE49-F238E27FC236}">
                <a16:creationId xmlns:a16="http://schemas.microsoft.com/office/drawing/2014/main" id="{3B26FCDD-B69A-49F9-8529-D14894545023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96" name="Shape 2944">
            <a:extLst>
              <a:ext uri="{FF2B5EF4-FFF2-40B4-BE49-F238E27FC236}">
                <a16:creationId xmlns:a16="http://schemas.microsoft.com/office/drawing/2014/main" id="{66ACA919-1A7C-4D36-9751-E359EC2C1C0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97" name="Drawing 96">
            <a:extLst>
              <a:ext uri="{FF2B5EF4-FFF2-40B4-BE49-F238E27FC236}">
                <a16:creationId xmlns:a16="http://schemas.microsoft.com/office/drawing/2014/main" id="{5BC405B1-7383-45F5-8041-C45C8A7456B1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252BBA-41E7-451B-9D40-99D1EB5149EF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EF74761-805E-43D2-B6A3-916AA2982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6A3488-6AFE-461E-AA53-6A4DFCE02DA9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9B9B0-CED4-4A30-AEDF-9E674BF672C9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2252C9-0BA0-4B30-BBFC-6F69D79D849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37F364-69A6-4506-A21B-55E3BA80D50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030F81-BAB5-4232-933D-AAB3EACFF019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DA216E-9450-4EF2-8798-FD728CB07B2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1D28D4-E9B2-4224-A090-E543016C159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D9F1424-D003-4CCA-A6EF-6F1D64053FD1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FBC132-88CC-471B-BC2C-69E2FD8EEB3E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EA2AC5-A6FD-486E-AF93-5EDE146EB0A1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4ABA0-DE16-446A-B6B9-8583514E6C65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DCE47-0D90-4F0D-9E3F-4B90442F632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2158B029-CB13-40A9-AAB7-9BAA725C6BA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5E3A8152-2A9D-482F-8486-D291A81C54DD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78B10EBE-9C17-4111-96AE-0A79A3E7839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B9F37E25-2824-40E5-A82D-32F2CE3E6F58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F9760892-5E03-4E51-B59B-13E79D656EDE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Shape 2944">
            <a:extLst>
              <a:ext uri="{FF2B5EF4-FFF2-40B4-BE49-F238E27FC236}">
                <a16:creationId xmlns:a16="http://schemas.microsoft.com/office/drawing/2014/main" id="{71A10685-AA60-4A8B-9C7B-B957C6544387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AA52DC-0CF4-4267-AF7D-FC1C522D684A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6C26AFB-06E9-4740-90FA-5025DE7F9E6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E05AD1-CEA1-403D-8B06-081C9BE2839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679EE-C5F9-4807-9A48-090E411C1414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35A7EC-A67E-4341-A6CD-95EF7F5E54D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817F94-AB35-4865-8CE5-4B02BA440C88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9A52F2-05BF-4A92-ADCD-58E75D843D3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9D2253-CECE-4EC4-A505-8C1D8CF8ABD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8CAE85-FD95-4395-8E5E-9E42F14B917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2B271E-A5B9-4A82-BB7F-7FC39C3B5D6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FD461A-AE0B-44A3-9811-070C2D5EAC95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882A-0053-4E8F-8BAE-50C9667E2B3D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C5E295-5337-4644-885E-6069060EA10A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66618D-DB9D-47AD-9ACE-7964E8F3FB6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ubtitle 2">
            <a:extLst>
              <a:ext uri="{FF2B5EF4-FFF2-40B4-BE49-F238E27FC236}">
                <a16:creationId xmlns:a16="http://schemas.microsoft.com/office/drawing/2014/main" id="{246860ED-A60C-4981-8CE8-E8C0DFDB220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9489D958-9D5C-48D7-9987-07373CDE159F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2BB7F5C-49D9-4F9F-901C-81B42CABAA28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568ae0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568ae0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F1FFB32C-E912-45CA-BB2B-D64456560624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3" name="Shape 2852">
            <a:extLst>
              <a:ext uri="{FF2B5EF4-FFF2-40B4-BE49-F238E27FC236}">
                <a16:creationId xmlns:a16="http://schemas.microsoft.com/office/drawing/2014/main" id="{F1237234-E3A6-4E77-8A48-C1756D654C08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4" name="Shape 2944">
            <a:extLst>
              <a:ext uri="{FF2B5EF4-FFF2-40B4-BE49-F238E27FC236}">
                <a16:creationId xmlns:a16="http://schemas.microsoft.com/office/drawing/2014/main" id="{DE51B812-E11C-41B9-A493-8A50910516A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0EEF5D6-81A3-4F13-81A1-CA5440949F02}"/>
              </a:ext>
            </a:extLst>
          </p:cNvPr>
          <p:cNvGrpSpPr/>
          <p:nvPr/>
        </p:nvGrpSpPr>
        <p:grpSpPr>
          <a:xfrm>
            <a:off x="5040156" y="2031286"/>
            <a:ext cx="6450804" cy="3404379"/>
            <a:chOff x="6261611" y="3429000"/>
            <a:chExt cx="2543420" cy="184551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AF2C22-5FFC-45E7-9A13-7D82F2A2D7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BF7106A-4B78-4016-9285-9B7D4B102E27}"/>
                </a:ext>
              </a:extLst>
            </p:cNvPr>
            <p:cNvSpPr/>
            <p:nvPr/>
          </p:nvSpPr>
          <p:spPr>
            <a:xfrm>
              <a:off x="6297850" y="3473477"/>
              <a:ext cx="2477454" cy="1756559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3570F9-9028-4761-9292-EE23F8738061}"/>
              </a:ext>
            </a:extLst>
          </p:cNvPr>
          <p:cNvGrpSpPr/>
          <p:nvPr/>
        </p:nvGrpSpPr>
        <p:grpSpPr>
          <a:xfrm>
            <a:off x="701040" y="3866004"/>
            <a:ext cx="3909060" cy="1569661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E999488-7021-467D-8C21-821FC22B5FD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65367E-E6C3-4017-819C-E505D5A7508F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ED5F1C-A5CB-4B80-9A31-1DE263FA178A}"/>
              </a:ext>
            </a:extLst>
          </p:cNvPr>
          <p:cNvGrpSpPr/>
          <p:nvPr/>
        </p:nvGrpSpPr>
        <p:grpSpPr>
          <a:xfrm>
            <a:off x="701040" y="2031286"/>
            <a:ext cx="3909060" cy="1569661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C8CE014-FF1E-406E-99D2-CBB9B1AD0C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2E0B034-C779-4B80-949E-478E2BD681BA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315A8F-9B14-43B7-8711-C2405BF00E90}"/>
              </a:ext>
            </a:extLst>
          </p:cNvPr>
          <p:cNvGrpSpPr/>
          <p:nvPr/>
        </p:nvGrpSpPr>
        <p:grpSpPr>
          <a:xfrm>
            <a:off x="925578" y="2400461"/>
            <a:ext cx="3607962" cy="831310"/>
            <a:chOff x="925578" y="2445042"/>
            <a:chExt cx="3607962" cy="8313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3070500" y="2445042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73C835F8-41DA-4282-930E-CB23EFEAB321}"/>
                </a:ext>
              </a:extLst>
            </p:cNvPr>
            <p:cNvSpPr/>
            <p:nvPr/>
          </p:nvSpPr>
          <p:spPr>
            <a:xfrm>
              <a:off x="925579" y="2445042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327722" y="2460431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925578" y="2839501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D14851-67D6-4B15-91C9-E92531DC0AA8}"/>
              </a:ext>
            </a:extLst>
          </p:cNvPr>
          <p:cNvGrpSpPr/>
          <p:nvPr/>
        </p:nvGrpSpPr>
        <p:grpSpPr>
          <a:xfrm>
            <a:off x="925578" y="4235179"/>
            <a:ext cx="3607962" cy="831310"/>
            <a:chOff x="925578" y="4085931"/>
            <a:chExt cx="3607962" cy="8313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3070500" y="4085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032EB3A8-DD51-4FE4-8FF2-7EB7D856A16A}"/>
                </a:ext>
              </a:extLst>
            </p:cNvPr>
            <p:cNvSpPr/>
            <p:nvPr/>
          </p:nvSpPr>
          <p:spPr>
            <a:xfrm>
              <a:off x="925579" y="4085931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327722" y="4101320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925578" y="4480390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227138"/>
              </p:ext>
            </p:extLst>
          </p:nvPr>
        </p:nvGraphicFramePr>
        <p:xfrm>
          <a:off x="5461000" y="2587290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E7516-6027-4207-990A-9091B0F58412}"/>
              </a:ext>
            </a:extLst>
          </p:cNvPr>
          <p:cNvGrpSpPr/>
          <p:nvPr/>
        </p:nvGrpSpPr>
        <p:grpSpPr>
          <a:xfrm>
            <a:off x="714914" y="2981711"/>
            <a:ext cx="3346624" cy="2572389"/>
            <a:chOff x="6261611" y="3429000"/>
            <a:chExt cx="2543420" cy="184551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944E832-6486-41F4-8DB0-7DD0E7E38DB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AE92368-CF3A-4B46-B1D5-FF64845D17BA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6DA57C-7CE2-4EA7-842E-7A986A5388BA}"/>
              </a:ext>
            </a:extLst>
          </p:cNvPr>
          <p:cNvGrpSpPr/>
          <p:nvPr/>
        </p:nvGrpSpPr>
        <p:grpSpPr>
          <a:xfrm>
            <a:off x="8143875" y="2981711"/>
            <a:ext cx="3346624" cy="2572389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A1B5B3-E9D2-47FC-99C6-FD57D57CD1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49A021E-6ADA-422A-8483-D7C837B2ECA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D6EC54-2445-4C7C-A7A1-238A2EB3FE74}"/>
              </a:ext>
            </a:extLst>
          </p:cNvPr>
          <p:cNvGrpSpPr/>
          <p:nvPr/>
        </p:nvGrpSpPr>
        <p:grpSpPr>
          <a:xfrm>
            <a:off x="4429395" y="2981711"/>
            <a:ext cx="3346624" cy="2572389"/>
            <a:chOff x="6261611" y="3429000"/>
            <a:chExt cx="2543420" cy="1845512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1D249B8-289B-4F47-8B93-AA4A6C396BF8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6088A4A-0AFD-4D9A-9F2A-E4FD4970CB4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972778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972778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972778" y="2209800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682151" y="2209800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09800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682151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682151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5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7C62ED7-37A3-4E6B-B77F-063BE3336002}"/>
              </a:ext>
            </a:extLst>
          </p:cNvPr>
          <p:cNvSpPr/>
          <p:nvPr/>
        </p:nvSpPr>
        <p:spPr>
          <a:xfrm>
            <a:off x="3474875" y="820583"/>
            <a:ext cx="5580777" cy="5580782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D6E25E-A167-415B-876D-F531D024D4D2}"/>
              </a:ext>
            </a:extLst>
          </p:cNvPr>
          <p:cNvSpPr/>
          <p:nvPr/>
        </p:nvSpPr>
        <p:spPr>
          <a:xfrm>
            <a:off x="3701819" y="1033732"/>
            <a:ext cx="4826851" cy="4826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C0C7B6-7F2E-4B43-947B-DEE075A75B27}"/>
              </a:ext>
            </a:extLst>
          </p:cNvPr>
          <p:cNvSpPr/>
          <p:nvPr/>
        </p:nvSpPr>
        <p:spPr>
          <a:xfrm>
            <a:off x="4148593" y="1480506"/>
            <a:ext cx="3933303" cy="393330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90500" dist="635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4089814" y="2594901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effectLst>
                  <a:outerShdw blurRad="127000" dist="63500" dir="2700000" algn="tl" rotWithShape="0">
                    <a:schemeClr val="tx1">
                      <a:alpha val="10000"/>
                    </a:schemeClr>
                  </a:outerShdw>
                </a:effectLst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effectLst>
                <a:outerShdw blurRad="127000" dist="63500" dir="2700000" algn="tl" rotWithShape="0">
                  <a:schemeClr val="tx1">
                    <a:alpha val="10000"/>
                  </a:schemeClr>
                </a:outerShdw>
              </a:effectLst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6FC73F-AEF7-45E0-AF82-CB21A0C973E7}"/>
              </a:ext>
            </a:extLst>
          </p:cNvPr>
          <p:cNvSpPr/>
          <p:nvPr/>
        </p:nvSpPr>
        <p:spPr>
          <a:xfrm>
            <a:off x="4835291" y="4030656"/>
            <a:ext cx="2570128" cy="4234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innerShdw blurRad="127000" dist="635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F690DF3E-932A-434C-B105-AD7143CBAFF8}"/>
              </a:ext>
            </a:extLst>
          </p:cNvPr>
          <p:cNvSpPr/>
          <p:nvPr/>
        </p:nvSpPr>
        <p:spPr>
          <a:xfrm>
            <a:off x="3474881" y="820581"/>
            <a:ext cx="5221444" cy="5242238"/>
          </a:xfrm>
          <a:prstGeom prst="arc">
            <a:avLst>
              <a:gd name="adj1" fmla="val 52364"/>
              <a:gd name="adj2" fmla="val 12884493"/>
            </a:avLst>
          </a:prstGeom>
          <a:noFill/>
          <a:ln w="25400">
            <a:solidFill>
              <a:schemeClr val="tx1">
                <a:alpha val="1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lock-schema: knot 11">
            <a:extLst>
              <a:ext uri="{FF2B5EF4-FFF2-40B4-BE49-F238E27FC236}">
                <a16:creationId xmlns:a16="http://schemas.microsoft.com/office/drawing/2014/main" id="{F8A83035-FE51-44BD-819C-877E36C3692E}"/>
              </a:ext>
            </a:extLst>
          </p:cNvPr>
          <p:cNvSpPr/>
          <p:nvPr/>
        </p:nvSpPr>
        <p:spPr>
          <a:xfrm>
            <a:off x="3889789" y="1762983"/>
            <a:ext cx="200025" cy="200025"/>
          </a:xfrm>
          <a:prstGeom prst="flowChartConnector">
            <a:avLst/>
          </a:prstGeom>
          <a:solidFill>
            <a:schemeClr val="bg1"/>
          </a:solidFill>
          <a:ln w="25400">
            <a:solidFill>
              <a:schemeClr val="tx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-schema: knot 13">
            <a:extLst>
              <a:ext uri="{FF2B5EF4-FFF2-40B4-BE49-F238E27FC236}">
                <a16:creationId xmlns:a16="http://schemas.microsoft.com/office/drawing/2014/main" id="{DA70DD8D-A2CC-4465-A77B-F4ACFDFE1BCD}"/>
              </a:ext>
            </a:extLst>
          </p:cNvPr>
          <p:cNvSpPr/>
          <p:nvPr/>
        </p:nvSpPr>
        <p:spPr>
          <a:xfrm>
            <a:off x="3927954" y="1801148"/>
            <a:ext cx="123696" cy="123696"/>
          </a:xfrm>
          <a:prstGeom prst="flowChartConnector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4899197" y="4051004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08B3A47-EBB0-476C-B3AC-C759996B81DF}"/>
              </a:ext>
            </a:extLst>
          </p:cNvPr>
          <p:cNvGrpSpPr/>
          <p:nvPr/>
        </p:nvGrpSpPr>
        <p:grpSpPr>
          <a:xfrm>
            <a:off x="6422208" y="2027353"/>
            <a:ext cx="1260852" cy="1237481"/>
            <a:chOff x="6422208" y="2027353"/>
            <a:chExt cx="1260852" cy="123748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4627C26-C9D9-40B8-A46F-DBA7471B139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3563C1-36AE-4B98-86F7-F280756E2BA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BBF0785-847B-4F5D-8218-1F930845627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9A41AEB-69ED-4105-B3BE-3BED84F53F99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84AD2A7-2530-4F8C-AF34-FA210A8BD303}"/>
              </a:ext>
            </a:extLst>
          </p:cNvPr>
          <p:cNvGrpSpPr/>
          <p:nvPr/>
        </p:nvGrpSpPr>
        <p:grpSpPr>
          <a:xfrm>
            <a:off x="3479883" y="2027353"/>
            <a:ext cx="1260852" cy="1237481"/>
            <a:chOff x="6422208" y="2027353"/>
            <a:chExt cx="1260852" cy="1237481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9E1F6D-9A3D-4794-BBE7-48908E4D233D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90F3D70-8FB1-4D23-AF39-E5D0E44BF47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C97052-5B1F-4AA0-A3F1-F64FF2CE19C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F6F4143-E438-4B49-B154-CB82F170EF5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63DF9DC-F4FD-4B25-A1CA-330240D2697F}"/>
              </a:ext>
            </a:extLst>
          </p:cNvPr>
          <p:cNvGrpSpPr/>
          <p:nvPr/>
        </p:nvGrpSpPr>
        <p:grpSpPr>
          <a:xfrm>
            <a:off x="543997" y="2027353"/>
            <a:ext cx="1260852" cy="1237481"/>
            <a:chOff x="6422208" y="2027353"/>
            <a:chExt cx="1260852" cy="123748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B2BAA3-B59F-4890-8537-B3DDF77520D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A3E0E7-8D6B-4E35-8E64-4EDC371B0C5C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7C52D6-C95E-4A2D-8610-1B467E444532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186D757-55CE-4AFB-A07E-76B80465604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79AEE08-1497-4437-BD5A-0ABA607AA8E1}"/>
              </a:ext>
            </a:extLst>
          </p:cNvPr>
          <p:cNvGrpSpPr/>
          <p:nvPr/>
        </p:nvGrpSpPr>
        <p:grpSpPr>
          <a:xfrm>
            <a:off x="6422208" y="3978830"/>
            <a:ext cx="1260852" cy="1237481"/>
            <a:chOff x="6422208" y="2027353"/>
            <a:chExt cx="1260852" cy="123748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E3668C0-0041-4AA2-A61A-0C8C73AB03C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58A3E0E-99E8-42A7-BF4E-F5A0296C1137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DE25A47-7379-492A-AF68-A2FAFD0903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D0E896-1631-4CA1-A211-F3F9F4701A97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3A6577-0E55-46AC-9C1A-E88976C5A122}"/>
              </a:ext>
            </a:extLst>
          </p:cNvPr>
          <p:cNvGrpSpPr/>
          <p:nvPr/>
        </p:nvGrpSpPr>
        <p:grpSpPr>
          <a:xfrm>
            <a:off x="3479883" y="3978830"/>
            <a:ext cx="1260852" cy="1237481"/>
            <a:chOff x="6422208" y="2027353"/>
            <a:chExt cx="1260852" cy="123748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18B2A1C-85DB-4B84-B92F-213737BE1F1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560F67C-0BAF-45BE-8A33-661D7D30E08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3D4FD7E-DA8E-425B-A1C3-B6BCBA0C1E3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4A76830-BDAF-46E7-B629-1C90DE235154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7F02DEB-517A-495B-A5A7-5842DFC5351C}"/>
              </a:ext>
            </a:extLst>
          </p:cNvPr>
          <p:cNvGrpSpPr/>
          <p:nvPr/>
        </p:nvGrpSpPr>
        <p:grpSpPr>
          <a:xfrm>
            <a:off x="543997" y="3978830"/>
            <a:ext cx="1260852" cy="1237481"/>
            <a:chOff x="6422208" y="2027353"/>
            <a:chExt cx="1260852" cy="123748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37AA47F-D00D-45A4-95CA-AA295FAA8FE2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D37F41A-BBD2-45BF-8E29-FA8EF4A9EAF9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A05629-8079-481E-BD02-E2AA4B8EC5BA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897F38-C2EA-4D08-A367-05BA48E48976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69661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37952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23963" y="2481427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45117" y="4445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22474" y="443084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16624" y="248416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15984" y="443084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897996" y="249588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00EE6D-A3BC-48EB-82FE-6F6F5D538930}"/>
              </a:ext>
            </a:extLst>
          </p:cNvPr>
          <p:cNvGrpSpPr/>
          <p:nvPr/>
        </p:nvGrpSpPr>
        <p:grpSpPr>
          <a:xfrm>
            <a:off x="714914" y="2092005"/>
            <a:ext cx="10816686" cy="3483295"/>
            <a:chOff x="6261611" y="3429000"/>
            <a:chExt cx="2543420" cy="18455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3BDAC2C-FD70-48CF-99E7-81AB0DEE641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3381CA-B85A-42DE-86B0-19D0129419DD}"/>
                </a:ext>
              </a:extLst>
            </p:cNvPr>
            <p:cNvSpPr/>
            <p:nvPr/>
          </p:nvSpPr>
          <p:spPr>
            <a:xfrm>
              <a:off x="6299250" y="3499968"/>
              <a:ext cx="2468143" cy="1703576"/>
            </a:xfrm>
            <a:prstGeom prst="roundRect">
              <a:avLst>
                <a:gd name="adj" fmla="val 1392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947757"/>
              </p:ext>
            </p:extLst>
          </p:nvPr>
        </p:nvGraphicFramePr>
        <p:xfrm>
          <a:off x="1214707" y="24471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3DDC397-24B3-4162-932A-C0B269990F11}"/>
              </a:ext>
            </a:extLst>
          </p:cNvPr>
          <p:cNvGrpSpPr/>
          <p:nvPr/>
        </p:nvGrpSpPr>
        <p:grpSpPr>
          <a:xfrm>
            <a:off x="4275449" y="3640383"/>
            <a:ext cx="3346624" cy="703508"/>
            <a:chOff x="6261611" y="3429000"/>
            <a:chExt cx="2543420" cy="184551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73372BC-0BCB-4D1F-9552-D22732F25ED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C4DE796-BEA6-4EE9-970E-FCC78DEFE5AD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F98C16-9447-4A11-8DA0-1F1EB76B665A}"/>
              </a:ext>
            </a:extLst>
          </p:cNvPr>
          <p:cNvGrpSpPr/>
          <p:nvPr/>
        </p:nvGrpSpPr>
        <p:grpSpPr>
          <a:xfrm>
            <a:off x="4275449" y="2709839"/>
            <a:ext cx="3346624" cy="703508"/>
            <a:chOff x="6261611" y="3429000"/>
            <a:chExt cx="2543420" cy="184551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827268A-3AE9-4C76-8806-C76D82D519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F810AC3-1FC7-4D28-A3F4-00FFDE202FF9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D7ED2E-9CA3-4521-917F-961A51CA9E17}"/>
              </a:ext>
            </a:extLst>
          </p:cNvPr>
          <p:cNvGrpSpPr/>
          <p:nvPr/>
        </p:nvGrpSpPr>
        <p:grpSpPr>
          <a:xfrm>
            <a:off x="714914" y="3649129"/>
            <a:ext cx="3346624" cy="703508"/>
            <a:chOff x="6261611" y="3429000"/>
            <a:chExt cx="2543420" cy="184551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E963200-CDC5-41CB-B1F1-3ABFF46417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E357D6F-7D3C-4B4C-9C31-F69F8AF7823A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02EA2A-5417-4CF6-B404-58B06174FAEB}"/>
              </a:ext>
            </a:extLst>
          </p:cNvPr>
          <p:cNvGrpSpPr/>
          <p:nvPr/>
        </p:nvGrpSpPr>
        <p:grpSpPr>
          <a:xfrm>
            <a:off x="714914" y="2709839"/>
            <a:ext cx="3346624" cy="703508"/>
            <a:chOff x="6261611" y="3429000"/>
            <a:chExt cx="2543420" cy="184551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0E6D71D-C754-4860-9651-51DFB6DBAC0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964B5BF-97C3-42AD-84A2-DCA673D3ABB1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C3D98A-028C-4F4C-A8D0-AE065731CFC9}"/>
              </a:ext>
            </a:extLst>
          </p:cNvPr>
          <p:cNvGrpSpPr/>
          <p:nvPr/>
        </p:nvGrpSpPr>
        <p:grpSpPr>
          <a:xfrm>
            <a:off x="936316" y="3763671"/>
            <a:ext cx="2903821" cy="474425"/>
            <a:chOff x="867761" y="3330269"/>
            <a:chExt cx="2903821" cy="47442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722670" y="3330269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305732F7-5305-435C-818B-6B54BF96FAFC}"/>
                </a:ext>
              </a:extLst>
            </p:cNvPr>
            <p:cNvSpPr/>
            <p:nvPr/>
          </p:nvSpPr>
          <p:spPr>
            <a:xfrm>
              <a:off x="867761" y="3375671"/>
              <a:ext cx="727356" cy="4100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5ED29C-CC22-4871-A2C8-0AF29CD3FFB7}"/>
                </a:ext>
              </a:extLst>
            </p:cNvPr>
            <p:cNvSpPr txBox="1"/>
            <p:nvPr/>
          </p:nvSpPr>
          <p:spPr>
            <a:xfrm>
              <a:off x="911399" y="3457606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19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198E92-4DF0-4311-923C-5966BD31269F}"/>
              </a:ext>
            </a:extLst>
          </p:cNvPr>
          <p:cNvGrpSpPr/>
          <p:nvPr/>
        </p:nvGrpSpPr>
        <p:grpSpPr>
          <a:xfrm>
            <a:off x="4487832" y="2824381"/>
            <a:ext cx="2921858" cy="474425"/>
            <a:chOff x="4340601" y="2733016"/>
            <a:chExt cx="2921858" cy="47442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213547" y="2733016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04DC0C-D761-4BA2-B957-2A12CCB384F3}"/>
                </a:ext>
              </a:extLst>
            </p:cNvPr>
            <p:cNvGrpSpPr/>
            <p:nvPr/>
          </p:nvGrpSpPr>
          <p:grpSpPr>
            <a:xfrm>
              <a:off x="4340601" y="2769256"/>
              <a:ext cx="727356" cy="410090"/>
              <a:chOff x="4340601" y="2769256"/>
              <a:chExt cx="727356" cy="410090"/>
            </a:xfrm>
          </p:grpSpPr>
          <p:sp>
            <p:nvSpPr>
              <p:cNvPr id="11" name="Rectangle: Rounded Corners 11">
                <a:extLst>
                  <a:ext uri="{FF2B5EF4-FFF2-40B4-BE49-F238E27FC236}">
                    <a16:creationId xmlns:a16="http://schemas.microsoft.com/office/drawing/2014/main" id="{C99DF84F-415E-44D3-B9F5-02A7CBD1C722}"/>
                  </a:ext>
                </a:extLst>
              </p:cNvPr>
              <p:cNvSpPr/>
              <p:nvPr/>
            </p:nvSpPr>
            <p:spPr>
              <a:xfrm>
                <a:off x="4340601" y="2769256"/>
                <a:ext cx="727356" cy="41009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470A5F-00B1-4229-8388-1830CAB00E40}"/>
                  </a:ext>
                </a:extLst>
              </p:cNvPr>
              <p:cNvSpPr txBox="1"/>
              <p:nvPr/>
            </p:nvSpPr>
            <p:spPr>
              <a:xfrm>
                <a:off x="4384239" y="2851191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1B9A95-F502-4936-B351-46329115FDEF}"/>
              </a:ext>
            </a:extLst>
          </p:cNvPr>
          <p:cNvGrpSpPr/>
          <p:nvPr/>
        </p:nvGrpSpPr>
        <p:grpSpPr>
          <a:xfrm>
            <a:off x="4487832" y="3754925"/>
            <a:ext cx="2921858" cy="474425"/>
            <a:chOff x="4340601" y="3328182"/>
            <a:chExt cx="2921858" cy="474425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213547" y="3328182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64D6604-16C8-4C31-AC23-B17F56BC48A6}"/>
                </a:ext>
              </a:extLst>
            </p:cNvPr>
            <p:cNvGrpSpPr/>
            <p:nvPr/>
          </p:nvGrpSpPr>
          <p:grpSpPr>
            <a:xfrm>
              <a:off x="4340601" y="3364422"/>
              <a:ext cx="727356" cy="410090"/>
              <a:chOff x="4340601" y="3364422"/>
              <a:chExt cx="727356" cy="410090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4646508A-F92A-4246-871A-58EAA7E80C98}"/>
                  </a:ext>
                </a:extLst>
              </p:cNvPr>
              <p:cNvSpPr/>
              <p:nvPr/>
            </p:nvSpPr>
            <p:spPr>
              <a:xfrm>
                <a:off x="4340601" y="3364422"/>
                <a:ext cx="727356" cy="410090"/>
              </a:xfrm>
              <a:prstGeom prst="roundRect">
                <a:avLst/>
              </a:prstGeom>
              <a:solidFill>
                <a:schemeClr val="tx2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18B686-C686-489F-A68A-0AE4B00308B6}"/>
                  </a:ext>
                </a:extLst>
              </p:cNvPr>
              <p:cNvSpPr txBox="1"/>
              <p:nvPr/>
            </p:nvSpPr>
            <p:spPr>
              <a:xfrm>
                <a:off x="4384239" y="344635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09078F-B7E2-4F3E-B12E-9AA97CAC2761}"/>
              </a:ext>
            </a:extLst>
          </p:cNvPr>
          <p:cNvGrpSpPr/>
          <p:nvPr/>
        </p:nvGrpSpPr>
        <p:grpSpPr>
          <a:xfrm>
            <a:off x="947090" y="2792631"/>
            <a:ext cx="2882273" cy="474425"/>
            <a:chOff x="867761" y="2490627"/>
            <a:chExt cx="2882273" cy="474425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701122" y="2490627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7" name="Rectangle: Rounded Corners 17">
              <a:extLst>
                <a:ext uri="{FF2B5EF4-FFF2-40B4-BE49-F238E27FC236}">
                  <a16:creationId xmlns:a16="http://schemas.microsoft.com/office/drawing/2014/main" id="{D409DF73-1B89-4DD0-951B-5F0B2BFF9713}"/>
                </a:ext>
              </a:extLst>
            </p:cNvPr>
            <p:cNvSpPr/>
            <p:nvPr/>
          </p:nvSpPr>
          <p:spPr>
            <a:xfrm>
              <a:off x="867761" y="2553345"/>
              <a:ext cx="727356" cy="4100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EACC0-901D-435F-B83B-CAC6E9E9692C}"/>
                </a:ext>
              </a:extLst>
            </p:cNvPr>
            <p:cNvSpPr txBox="1"/>
            <p:nvPr/>
          </p:nvSpPr>
          <p:spPr>
            <a:xfrm>
              <a:off x="911399" y="2635280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25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6748E-EFBB-4B5A-A0A4-7186A352C828}"/>
              </a:ext>
            </a:extLst>
          </p:cNvPr>
          <p:cNvGrpSpPr/>
          <p:nvPr/>
        </p:nvGrpSpPr>
        <p:grpSpPr>
          <a:xfrm>
            <a:off x="5031148" y="2235825"/>
            <a:ext cx="2295467" cy="2295463"/>
            <a:chOff x="7037723" y="2914240"/>
            <a:chExt cx="1109225" cy="110922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D529668-447F-455B-855D-72E554DDDAFD}"/>
                </a:ext>
              </a:extLst>
            </p:cNvPr>
            <p:cNvSpPr/>
            <p:nvPr/>
          </p:nvSpPr>
          <p:spPr>
            <a:xfrm>
              <a:off x="7037723" y="2914240"/>
              <a:ext cx="1109225" cy="110922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AE4E6B7-945D-4927-9408-AC7AF4ACACE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699ECEB-F12F-4664-9E64-A090263BFAF4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Shape 2944">
            <a:extLst>
              <a:ext uri="{FF2B5EF4-FFF2-40B4-BE49-F238E27FC236}">
                <a16:creationId xmlns:a16="http://schemas.microsoft.com/office/drawing/2014/main" id="{404C1E30-5563-4F92-8A5A-13768C8861EF}"/>
              </a:ext>
            </a:extLst>
          </p:cNvPr>
          <p:cNvSpPr/>
          <p:nvPr/>
        </p:nvSpPr>
        <p:spPr>
          <a:xfrm>
            <a:off x="5687319" y="2926159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40" name="Drawing 39" descr="Picture looks like as external, broccoli, rock, garden&#10;&#10;">
            <a:extLst>
              <a:ext uri="{FF2B5EF4-FFF2-40B4-BE49-F238E27FC236}">
                <a16:creationId xmlns:a16="http://schemas.microsoft.com/office/drawing/2014/main" id="{044C352C-0422-4AA3-BD0A-D75ED951D3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975" r="16975"/>
          <a:stretch>
            <a:fillRect/>
          </a:stretch>
        </p:blipFill>
        <p:spPr/>
      </p:pic>
      <p:pic>
        <p:nvPicPr>
          <p:cNvPr id="38" name="Drawing 37" descr="Picture looks like as animal, car&#10;&#10;">
            <a:extLst>
              <a:ext uri="{FF2B5EF4-FFF2-40B4-BE49-F238E27FC236}">
                <a16:creationId xmlns:a16="http://schemas.microsoft.com/office/drawing/2014/main" id="{2B9A17E9-9642-4D61-A0DF-0482357322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40" r="16640"/>
          <a:stretch>
            <a:fillRect/>
          </a:stretch>
        </p:blipFill>
        <p:spPr/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E7634F8-ECB0-4ACD-81C9-1AFDBF24F375}"/>
              </a:ext>
            </a:extLst>
          </p:cNvPr>
          <p:cNvGrpSpPr/>
          <p:nvPr/>
        </p:nvGrpSpPr>
        <p:grpSpPr>
          <a:xfrm>
            <a:off x="3704529" y="2703430"/>
            <a:ext cx="504614" cy="882675"/>
            <a:chOff x="3118405" y="3493500"/>
            <a:chExt cx="239108" cy="418251"/>
          </a:xfrm>
        </p:grpSpPr>
        <p:sp>
          <p:nvSpPr>
            <p:cNvPr id="42" name="Drawing 90">
              <a:extLst>
                <a:ext uri="{FF2B5EF4-FFF2-40B4-BE49-F238E27FC236}">
                  <a16:creationId xmlns:a16="http://schemas.microsoft.com/office/drawing/2014/main" id="{4D0F9B1F-BA3A-498B-BDF7-2D31E0A673BA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Drawing 90">
              <a:extLst>
                <a:ext uri="{FF2B5EF4-FFF2-40B4-BE49-F238E27FC236}">
                  <a16:creationId xmlns:a16="http://schemas.microsoft.com/office/drawing/2014/main" id="{CA750605-A3DC-48FA-AEF5-BC66D60387C4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996FA0-3E6F-431E-B81B-65D82911984C}"/>
              </a:ext>
            </a:extLst>
          </p:cNvPr>
          <p:cNvGrpSpPr/>
          <p:nvPr/>
        </p:nvGrpSpPr>
        <p:grpSpPr>
          <a:xfrm>
            <a:off x="7896312" y="2703430"/>
            <a:ext cx="504614" cy="882675"/>
            <a:chOff x="3118405" y="3493500"/>
            <a:chExt cx="239108" cy="418251"/>
          </a:xfrm>
        </p:grpSpPr>
        <p:sp>
          <p:nvSpPr>
            <p:cNvPr id="45" name="Drawing 90">
              <a:extLst>
                <a:ext uri="{FF2B5EF4-FFF2-40B4-BE49-F238E27FC236}">
                  <a16:creationId xmlns:a16="http://schemas.microsoft.com/office/drawing/2014/main" id="{1E774C92-1333-4176-8F1C-13ADE670DDE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90">
              <a:extLst>
                <a:ext uri="{FF2B5EF4-FFF2-40B4-BE49-F238E27FC236}">
                  <a16:creationId xmlns:a16="http://schemas.microsoft.com/office/drawing/2014/main" id="{DDAFCC49-4E10-436C-B736-C2733C35DBB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577765" y="1348777"/>
            <a:ext cx="7943650" cy="4735570"/>
            <a:chOff x="5283727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283727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811528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568ae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C8A3E-CAE3-4F10-B1B7-F1F6B2645AE0}"/>
              </a:ext>
            </a:extLst>
          </p:cNvPr>
          <p:cNvGrpSpPr/>
          <p:nvPr/>
        </p:nvGrpSpPr>
        <p:grpSpPr>
          <a:xfrm>
            <a:off x="677079" y="3862407"/>
            <a:ext cx="4375465" cy="1646817"/>
            <a:chOff x="6261611" y="3429000"/>
            <a:chExt cx="2543420" cy="184551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C2A4750-79E5-4C2A-99F6-95F56764524E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2710ADF-B5C0-4A50-97CD-6B6F2F41B27A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D9F074-F761-4C2B-84B4-40D6F25CFA35}"/>
              </a:ext>
            </a:extLst>
          </p:cNvPr>
          <p:cNvGrpSpPr/>
          <p:nvPr/>
        </p:nvGrpSpPr>
        <p:grpSpPr>
          <a:xfrm>
            <a:off x="677079" y="2069745"/>
            <a:ext cx="4375465" cy="1646817"/>
            <a:chOff x="6261611" y="3429000"/>
            <a:chExt cx="2543420" cy="184551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A9C37DE-1329-43AD-AC84-4FEAFDDFE64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2970E3-1CBE-4D65-8C2B-21D233E1B4A7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2295023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1054919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1054919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2295023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1296368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1297169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Thanks!</a:t>
            </a:r>
            <a:endParaRPr lang="en-US" sz="4800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8D851B-1763-499E-91AF-3A7611E7309A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004C4-B309-45D2-A5F2-959DD447AC72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6501-3A54-40B7-B8C1-AE871EEAAEF2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DCD2FC-F092-4871-91B0-EEEC930C45AE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C2A5F-AE20-4072-9B92-09D4AD268A3F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66E346-729F-4489-9E8A-FAF0D4B9B6BD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03B8E1-DC17-42DA-9FA2-7A597C511BA2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C411CC-3D85-4D3D-95A7-7CD50A6FF9DF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CC7DDB-506A-4C80-873D-620F8BBA2BE1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BCE199-0F9C-4FD6-AE98-13FD053EC91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967106-9E4E-475B-AB9F-0C52CC2B3775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75CB48-FBC5-4CDB-8FC8-5C3CDB0B5BDA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EB52F5-0868-45A2-A087-40283D0022E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F13BEF-24F1-4DD7-8A25-DEA0D6FE0A9C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D3074F-F04B-43E0-B46E-4C37AA2D70D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829EC3-F009-48A5-9544-FE4C80C8E810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C5D3B1-D6ED-44FF-88F3-1CC69C7B5944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A6C55A-D4F8-416F-BA8E-1F3E0493B113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DBAB33-8A05-4237-8069-7A9DA2B348F6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35DB40-B9A1-4BF2-B1D9-2DA4177C686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C4203E-9CDF-4AC6-A62F-5C9055FE11A2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B667D2E-0A4F-4ECB-9764-ADCDBF1D6541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2627BC-4C59-429F-8F5F-1CF3D9CDC08A}"/>
              </a:ext>
            </a:extLst>
          </p:cNvPr>
          <p:cNvGrpSpPr/>
          <p:nvPr/>
        </p:nvGrpSpPr>
        <p:grpSpPr>
          <a:xfrm>
            <a:off x="-888376" y="3800880"/>
            <a:ext cx="3747210" cy="3747210"/>
            <a:chOff x="9639780" y="1985150"/>
            <a:chExt cx="1844395" cy="1844395"/>
          </a:xfrm>
        </p:grpSpPr>
        <p:sp>
          <p:nvSpPr>
            <p:cNvPr id="36" name="A drop 73">
              <a:extLst>
                <a:ext uri="{FF2B5EF4-FFF2-40B4-BE49-F238E27FC236}">
                  <a16:creationId xmlns:a16="http://schemas.microsoft.com/office/drawing/2014/main" id="{21D8A862-A196-4CD7-8EF9-ABB57A314F7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 drop 74">
              <a:extLst>
                <a:ext uri="{FF2B5EF4-FFF2-40B4-BE49-F238E27FC236}">
                  <a16:creationId xmlns:a16="http://schemas.microsoft.com/office/drawing/2014/main" id="{780C771F-8D9A-4F2C-86FF-6C805592299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FEEF648-EC2F-430E-8276-0E9E26A28761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F13113-2A2C-4EFA-A1F1-6726B3CF031E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D34606-CB7C-4D1B-A668-FE15E3F3F9BA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@username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96B6C5-E673-4182-AC64-060DD3FFDF2B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4E3634-8A82-4573-9667-555750105B93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+1 555 1829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D89240-B412-4158-B00D-F3A82A08C94A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5127-3CB3-4C6E-B96B-42B62C73F2E7}"/>
              </a:ext>
            </a:extLst>
          </p:cNvPr>
          <p:cNvGrpSpPr/>
          <p:nvPr/>
        </p:nvGrpSpPr>
        <p:grpSpPr>
          <a:xfrm>
            <a:off x="761073" y="1347255"/>
            <a:ext cx="3061627" cy="415925"/>
            <a:chOff x="1224623" y="2482850"/>
            <a:chExt cx="1038225" cy="41592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385D396-FCA5-4BCA-8F53-320012D8D321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27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2C0F8B-5275-4477-94BA-5F55326892B4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13500000" algn="ctr" rotWithShape="0">
                <a:schemeClr val="accent4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pc="113" dirty="0">
                  <a:solidFill>
                    <a:schemeClr val="bg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09666" y="562425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5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32" name="Drawing 31" descr="Picture looks like as external, water, building, city&#10;&#10;">
            <a:extLst>
              <a:ext uri="{FF2B5EF4-FFF2-40B4-BE49-F238E27FC236}">
                <a16:creationId xmlns:a16="http://schemas.microsoft.com/office/drawing/2014/main" id="{65E31FF2-55B5-463A-822D-8FE9947CF9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00" r="12500"/>
          <a:stretch>
            <a:fillRect/>
          </a:stretch>
        </p:blipFill>
        <p:spPr/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B5D5E4D-E45F-4EBD-BF11-BF9EF8DBBDEE}"/>
              </a:ext>
            </a:extLst>
          </p:cNvPr>
          <p:cNvGrpSpPr/>
          <p:nvPr/>
        </p:nvGrpSpPr>
        <p:grpSpPr>
          <a:xfrm>
            <a:off x="676779" y="3038152"/>
            <a:ext cx="1936655" cy="1937661"/>
            <a:chOff x="676779" y="3038152"/>
            <a:chExt cx="1936655" cy="193766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3A7CF63-5A2A-47F7-87C5-E4E785F6E0CD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sx="102000" sy="102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F6C4EB-74D8-4A40-B46E-E2105E5438A2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13500000" sx="98000" sy="98000" algn="b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EEB11B-ED5B-42A0-B2CF-F80C87EE2F4E}"/>
                </a:ext>
              </a:extLst>
            </p:cNvPr>
            <p:cNvGrpSpPr/>
            <p:nvPr/>
          </p:nvGrpSpPr>
          <p:grpSpPr>
            <a:xfrm>
              <a:off x="1275059" y="3636743"/>
              <a:ext cx="740094" cy="740478"/>
              <a:chOff x="1275059" y="3636743"/>
              <a:chExt cx="740094" cy="74047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160F2CC-A543-449F-BAB5-D4A74B282EF9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27000" dist="63500" dir="2700000" algn="tl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53824D-547A-4AF2-BC8D-F3651D175801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127000" dist="63500" dir="135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Drawing 22" descr="Picture looks like as building, cake, table, a bike&#10;&#10;">
            <a:extLst>
              <a:ext uri="{FF2B5EF4-FFF2-40B4-BE49-F238E27FC236}">
                <a16:creationId xmlns:a16="http://schemas.microsoft.com/office/drawing/2014/main" id="{E800AC94-6431-4172-9EB1-AD05FBE5022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2525" r="12525"/>
          <a:stretch>
            <a:fillRect/>
          </a:stretch>
        </p:blipFill>
        <p:spPr>
          <a:xfrm>
            <a:off x="4066203" y="3705940"/>
            <a:ext cx="4539600" cy="4539600"/>
          </a:xfrm>
          <a:prstGeom prst="ellipse">
            <a:avLst/>
          </a:prstGeom>
        </p:spPr>
      </p:pic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094410" y="1580035"/>
            <a:ext cx="4051076" cy="135185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094410" y="1009235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D08D09B2-A680-449A-B90D-6B487525B616}"/>
              </a:ext>
            </a:extLst>
          </p:cNvPr>
          <p:cNvGrpSpPr/>
          <p:nvPr/>
        </p:nvGrpSpPr>
        <p:grpSpPr>
          <a:xfrm>
            <a:off x="407431" y="2055928"/>
            <a:ext cx="1260852" cy="1237481"/>
            <a:chOff x="6422208" y="2027353"/>
            <a:chExt cx="1260852" cy="123748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69BD8D9-A569-4A3A-916A-3C5C3690DE7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40E539F-CFE2-44C2-A361-3B153D1FE63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9514EE-2772-44A6-ADF4-D4897DD04C29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CB3C223-53AB-48B1-AB87-45256D723903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E00ADA-9922-4D53-A2B8-B63A551AC631}"/>
              </a:ext>
            </a:extLst>
          </p:cNvPr>
          <p:cNvGrpSpPr/>
          <p:nvPr/>
        </p:nvGrpSpPr>
        <p:grpSpPr>
          <a:xfrm>
            <a:off x="407431" y="3240554"/>
            <a:ext cx="1260852" cy="1237481"/>
            <a:chOff x="6422208" y="2027353"/>
            <a:chExt cx="1260852" cy="123748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4D6C38-FBB7-49C3-BF82-20F1C6578EFA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A6EDE97-95A2-4288-90AA-A21D382B5C0F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17121A4-4074-41FD-A5DA-E6A993C2DED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BF41C6-3A23-451D-8168-D163DE8C794F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1C6EE3-CF20-4FB5-846F-DDBD1172ECD8}"/>
              </a:ext>
            </a:extLst>
          </p:cNvPr>
          <p:cNvGrpSpPr/>
          <p:nvPr/>
        </p:nvGrpSpPr>
        <p:grpSpPr>
          <a:xfrm>
            <a:off x="407431" y="4411295"/>
            <a:ext cx="1260852" cy="1237481"/>
            <a:chOff x="6422208" y="2027353"/>
            <a:chExt cx="1260852" cy="123748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D8E4B7A-1EAA-4CC0-A5F4-50FA454D7CA7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47E66A-212C-489E-AA70-A082940459D1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905D25E-DFA4-4542-9FBA-05509CD67A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79FF88-466F-411B-A298-ED322EB22A2B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hape 2624">
            <a:extLst>
              <a:ext uri="{FF2B5EF4-FFF2-40B4-BE49-F238E27FC236}">
                <a16:creationId xmlns:a16="http://schemas.microsoft.com/office/drawing/2014/main" id="{146C15FD-3A8E-4BA5-B7AA-A1E13C9F874C}"/>
              </a:ext>
            </a:extLst>
          </p:cNvPr>
          <p:cNvSpPr/>
          <p:nvPr/>
        </p:nvSpPr>
        <p:spPr>
          <a:xfrm>
            <a:off x="871291" y="2452402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654231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654231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" name="Shape 2617">
            <a:extLst>
              <a:ext uri="{FF2B5EF4-FFF2-40B4-BE49-F238E27FC236}">
                <a16:creationId xmlns:a16="http://schemas.microsoft.com/office/drawing/2014/main" id="{EAD3BDBD-9A12-4A5E-80D7-7EAAC2B056AC}"/>
              </a:ext>
            </a:extLst>
          </p:cNvPr>
          <p:cNvSpPr/>
          <p:nvPr/>
        </p:nvSpPr>
        <p:spPr>
          <a:xfrm>
            <a:off x="864713" y="3667921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650881" y="383605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637675" y="351343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Shape 2772">
            <a:extLst>
              <a:ext uri="{FF2B5EF4-FFF2-40B4-BE49-F238E27FC236}">
                <a16:creationId xmlns:a16="http://schemas.microsoft.com/office/drawing/2014/main" id="{BE2219D6-09BA-491A-996F-22848FCF401E}"/>
              </a:ext>
            </a:extLst>
          </p:cNvPr>
          <p:cNvSpPr/>
          <p:nvPr/>
        </p:nvSpPr>
        <p:spPr>
          <a:xfrm>
            <a:off x="871292" y="4839958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637674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568ae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637674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568ae0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47" name="Drawing 46" descr="Picture looks like as water, external, a boat, bridge&#10;&#10;">
            <a:extLst>
              <a:ext uri="{FF2B5EF4-FFF2-40B4-BE49-F238E27FC236}">
                <a16:creationId xmlns:a16="http://schemas.microsoft.com/office/drawing/2014/main" id="{95934172-2D17-4776-9F13-2793B2BA747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1890" r="21890"/>
          <a:stretch>
            <a:fillRect/>
          </a:stretch>
        </p:blipFill>
        <p:spPr>
          <a:xfrm>
            <a:off x="7916164" y="2405698"/>
            <a:ext cx="2887200" cy="2887200"/>
          </a:xfrm>
        </p:spPr>
      </p:pic>
      <p:pic>
        <p:nvPicPr>
          <p:cNvPr id="51" name="Drawing 50" descr="Picture looks like as water, external, a boat, lake&#10;&#10;">
            <a:extLst>
              <a:ext uri="{FF2B5EF4-FFF2-40B4-BE49-F238E27FC236}">
                <a16:creationId xmlns:a16="http://schemas.microsoft.com/office/drawing/2014/main" id="{E7F6CE53-C9E1-4D23-BFC7-0294FE35982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2476" r="12476"/>
          <a:stretch>
            <a:fillRect/>
          </a:stretch>
        </p:blipFill>
        <p:spPr>
          <a:xfrm>
            <a:off x="4385900" y="2406724"/>
            <a:ext cx="2887200" cy="2886174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298105-8674-4FF9-A52E-20CBA69187ED}"/>
              </a:ext>
            </a:extLst>
          </p:cNvPr>
          <p:cNvGrpSpPr/>
          <p:nvPr/>
        </p:nvGrpSpPr>
        <p:grpSpPr>
          <a:xfrm>
            <a:off x="6294561" y="4658311"/>
            <a:ext cx="1241802" cy="1221606"/>
            <a:chOff x="4900139" y="4427170"/>
            <a:chExt cx="1241802" cy="122160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CD54CC-26F4-4CD8-8048-AA6FA1055CA9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6492DA2-952B-4CA5-BA83-8C10B82C1FF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7E86B0F-01F3-4D77-8195-5208E2E441D9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DC52A9-0395-48AE-9FBB-E7AE251E6074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599B284-0D6E-42CE-8375-EB0891FC8362}"/>
              </a:ext>
            </a:extLst>
          </p:cNvPr>
          <p:cNvGrpSpPr/>
          <p:nvPr/>
        </p:nvGrpSpPr>
        <p:grpSpPr>
          <a:xfrm>
            <a:off x="9820499" y="4658311"/>
            <a:ext cx="1241802" cy="1221606"/>
            <a:chOff x="4900139" y="4427170"/>
            <a:chExt cx="1241802" cy="1221606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2D24BE-BC8E-4375-A9DC-AAEBBA528C23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2AE65C1-F3B7-48BF-8468-73977015B33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95B31C-44E0-4BBC-9700-44A2B07CF70C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2573F98-D7ED-4742-83F7-FBA0E09F37C2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DA1C67-E4D6-4D62-A64C-95055DA5462A}"/>
              </a:ext>
            </a:extLst>
          </p:cNvPr>
          <p:cNvGrpSpPr/>
          <p:nvPr/>
        </p:nvGrpSpPr>
        <p:grpSpPr>
          <a:xfrm>
            <a:off x="9134786" y="3429000"/>
            <a:ext cx="2543420" cy="1845512"/>
            <a:chOff x="6261611" y="3429000"/>
            <a:chExt cx="2543420" cy="1845512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87645A0-FD5E-4851-9912-26DD831AAC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BEAB25E1-7548-4128-B82C-039D29D0FA4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2A2C4A-BCA5-489C-81DF-8E36397D4527}"/>
              </a:ext>
            </a:extLst>
          </p:cNvPr>
          <p:cNvGrpSpPr/>
          <p:nvPr/>
        </p:nvGrpSpPr>
        <p:grpSpPr>
          <a:xfrm>
            <a:off x="9935174" y="2938516"/>
            <a:ext cx="1109225" cy="1109225"/>
            <a:chOff x="7061999" y="2938516"/>
            <a:chExt cx="1109225" cy="1109225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1957AA2-AC3D-4E29-B66F-3E4DF46C654B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A25617-AF80-4453-9861-4AC78C8FE4C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573EEEC-826F-43F6-AA86-BF22EA3F4F5A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45014F-D76D-4304-9A55-05D45D0FF52C}"/>
              </a:ext>
            </a:extLst>
          </p:cNvPr>
          <p:cNvGrpSpPr/>
          <p:nvPr/>
        </p:nvGrpSpPr>
        <p:grpSpPr>
          <a:xfrm>
            <a:off x="470391" y="3429000"/>
            <a:ext cx="2543420" cy="1845512"/>
            <a:chOff x="6261611" y="3429000"/>
            <a:chExt cx="2543420" cy="184551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4C1202C3-E0EB-4900-823B-325F3261D14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28C789-BD06-402D-BC8B-8C18A054143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BE9EC1-13AA-4D74-8D7B-0335DF2CF977}"/>
              </a:ext>
            </a:extLst>
          </p:cNvPr>
          <p:cNvGrpSpPr/>
          <p:nvPr/>
        </p:nvGrpSpPr>
        <p:grpSpPr>
          <a:xfrm>
            <a:off x="1270779" y="2938516"/>
            <a:ext cx="1109225" cy="1109225"/>
            <a:chOff x="7061999" y="2938516"/>
            <a:chExt cx="1109225" cy="1109225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BCEE2-6770-4371-BB20-45E5720637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A32A8B7-4512-444D-9093-B8D5180D47B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1CDC9E9-0F2D-414E-BAD6-3612F788E69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73368C1-DEF6-44D9-879F-83644434928D}"/>
              </a:ext>
            </a:extLst>
          </p:cNvPr>
          <p:cNvGrpSpPr/>
          <p:nvPr/>
        </p:nvGrpSpPr>
        <p:grpSpPr>
          <a:xfrm>
            <a:off x="3388598" y="3429000"/>
            <a:ext cx="2543420" cy="1845512"/>
            <a:chOff x="6261611" y="3429000"/>
            <a:chExt cx="2543420" cy="184551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8654A65-0231-47CD-B79F-F86ECF01C6F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D3E57AE-DC4A-4D27-9825-0BBA8F57517B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45A2FF-0519-4C06-B228-B922C647FAE2}"/>
              </a:ext>
            </a:extLst>
          </p:cNvPr>
          <p:cNvGrpSpPr/>
          <p:nvPr/>
        </p:nvGrpSpPr>
        <p:grpSpPr>
          <a:xfrm>
            <a:off x="4188986" y="2938516"/>
            <a:ext cx="1109225" cy="1109225"/>
            <a:chOff x="7061999" y="2938516"/>
            <a:chExt cx="1109225" cy="110922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A609F89-42CE-48F2-B8C2-EAE7592D29B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6ED2822-A6C0-4C11-8053-A63642B4B79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947AE-051E-4BB6-A527-A44F92185C8F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00BDF6-186A-4905-A855-424153A0DE25}"/>
              </a:ext>
            </a:extLst>
          </p:cNvPr>
          <p:cNvGrpSpPr/>
          <p:nvPr/>
        </p:nvGrpSpPr>
        <p:grpSpPr>
          <a:xfrm>
            <a:off x="6261611" y="3429000"/>
            <a:ext cx="2543420" cy="1845512"/>
            <a:chOff x="6261611" y="3429000"/>
            <a:chExt cx="2543420" cy="1845512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D4C49ED-53BF-49D2-9EB9-3F78ACD56629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CBF3E1C7-8949-43E6-B54B-A401D7AD2514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664013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209857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75565" y="322726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703784" y="2539506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28080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0" name="Shape 2848">
            <a:extLst>
              <a:ext uri="{FF2B5EF4-FFF2-40B4-BE49-F238E27FC236}">
                <a16:creationId xmlns:a16="http://schemas.microsoft.com/office/drawing/2014/main" id="{4EA4B4FD-F3BB-4118-9AAF-3A5357D78926}"/>
              </a:ext>
            </a:extLst>
          </p:cNvPr>
          <p:cNvSpPr/>
          <p:nvPr/>
        </p:nvSpPr>
        <p:spPr>
          <a:xfrm>
            <a:off x="4476936" y="322727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795401" y="2539506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19D468-8A3B-412E-9154-52B04E1E83AE}"/>
              </a:ext>
            </a:extLst>
          </p:cNvPr>
          <p:cNvGrpSpPr/>
          <p:nvPr/>
        </p:nvGrpSpPr>
        <p:grpSpPr>
          <a:xfrm>
            <a:off x="7061999" y="2938516"/>
            <a:ext cx="1109225" cy="1109225"/>
            <a:chOff x="7061999" y="2938516"/>
            <a:chExt cx="1109225" cy="110922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10987C-C51F-4CFB-8906-2C85AB6BCFE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4188B4-49B5-4735-B552-E5F11A15E9C3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F40582F-24A3-45B6-A219-FCDB9D9F45C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408194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63290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B7044DF4-0220-4FA8-9A90-640C166D207E}"/>
              </a:ext>
            </a:extLst>
          </p:cNvPr>
          <p:cNvSpPr/>
          <p:nvPr/>
        </p:nvSpPr>
        <p:spPr>
          <a:xfrm>
            <a:off x="969071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C25D49-5246-4036-8B7D-31FD0AD7A7D6}"/>
              </a:ext>
            </a:extLst>
          </p:cNvPr>
          <p:cNvSpPr txBox="1"/>
          <p:nvPr/>
        </p:nvSpPr>
        <p:spPr>
          <a:xfrm>
            <a:off x="1514915" y="231557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48" name="Shape 2748">
            <a:extLst>
              <a:ext uri="{FF2B5EF4-FFF2-40B4-BE49-F238E27FC236}">
                <a16:creationId xmlns:a16="http://schemas.microsoft.com/office/drawing/2014/main" id="{37F38291-3C08-4DE2-B69B-674AACCE88C6}"/>
              </a:ext>
            </a:extLst>
          </p:cNvPr>
          <p:cNvSpPr/>
          <p:nvPr/>
        </p:nvSpPr>
        <p:spPr>
          <a:xfrm>
            <a:off x="1563643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C88692-5335-40ED-8104-D5349928779B}"/>
              </a:ext>
            </a:extLst>
          </p:cNvPr>
          <p:cNvSpPr txBox="1"/>
          <p:nvPr/>
        </p:nvSpPr>
        <p:spPr>
          <a:xfrm>
            <a:off x="650875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466398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19607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345818" y="395533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F82508-2C6D-4650-949E-E159504FAA78}"/>
              </a:ext>
            </a:extLst>
          </p:cNvPr>
          <p:cNvGrpSpPr/>
          <p:nvPr/>
        </p:nvGrpSpPr>
        <p:grpSpPr>
          <a:xfrm>
            <a:off x="3131347" y="4200780"/>
            <a:ext cx="172829" cy="302314"/>
            <a:chOff x="3118405" y="3493500"/>
            <a:chExt cx="239108" cy="418251"/>
          </a:xfrm>
        </p:grpSpPr>
        <p:sp>
          <p:nvSpPr>
            <p:cNvPr id="95" name="Drawing 90">
              <a:extLst>
                <a:ext uri="{FF2B5EF4-FFF2-40B4-BE49-F238E27FC236}">
                  <a16:creationId xmlns:a16="http://schemas.microsoft.com/office/drawing/2014/main" id="{93C15C6D-7ACB-4F6E-852D-A51537F8E4F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Drawing 90">
              <a:extLst>
                <a:ext uri="{FF2B5EF4-FFF2-40B4-BE49-F238E27FC236}">
                  <a16:creationId xmlns:a16="http://schemas.microsoft.com/office/drawing/2014/main" id="{38611A08-2CCC-4235-A36B-6E0288DCFC7C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E3850BA-FCE9-4713-AA8E-E772FD776ADC}"/>
              </a:ext>
            </a:extLst>
          </p:cNvPr>
          <p:cNvGrpSpPr/>
          <p:nvPr/>
        </p:nvGrpSpPr>
        <p:grpSpPr>
          <a:xfrm>
            <a:off x="6025145" y="4200780"/>
            <a:ext cx="172829" cy="302314"/>
            <a:chOff x="3118405" y="3493500"/>
            <a:chExt cx="239108" cy="418251"/>
          </a:xfrm>
        </p:grpSpPr>
        <p:sp>
          <p:nvSpPr>
            <p:cNvPr id="99" name="Drawing 90">
              <a:extLst>
                <a:ext uri="{FF2B5EF4-FFF2-40B4-BE49-F238E27FC236}">
                  <a16:creationId xmlns:a16="http://schemas.microsoft.com/office/drawing/2014/main" id="{171F4C94-AF6B-426D-A724-8A4D727E262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Drawing 90">
              <a:extLst>
                <a:ext uri="{FF2B5EF4-FFF2-40B4-BE49-F238E27FC236}">
                  <a16:creationId xmlns:a16="http://schemas.microsoft.com/office/drawing/2014/main" id="{8CF825CE-FE26-441F-9AFD-C678C572450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2CEA9C8-06B7-49F2-9AA8-91A3B594D544}"/>
              </a:ext>
            </a:extLst>
          </p:cNvPr>
          <p:cNvGrpSpPr/>
          <p:nvPr/>
        </p:nvGrpSpPr>
        <p:grpSpPr>
          <a:xfrm>
            <a:off x="8918944" y="4200780"/>
            <a:ext cx="172829" cy="302314"/>
            <a:chOff x="3118405" y="3493500"/>
            <a:chExt cx="239108" cy="418251"/>
          </a:xfrm>
        </p:grpSpPr>
        <p:sp>
          <p:nvSpPr>
            <p:cNvPr id="102" name="Drawing 90">
              <a:extLst>
                <a:ext uri="{FF2B5EF4-FFF2-40B4-BE49-F238E27FC236}">
                  <a16:creationId xmlns:a16="http://schemas.microsoft.com/office/drawing/2014/main" id="{FEDD0963-0297-44DB-B63D-7DEF3366C421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Drawing 90">
              <a:extLst>
                <a:ext uri="{FF2B5EF4-FFF2-40B4-BE49-F238E27FC236}">
                  <a16:creationId xmlns:a16="http://schemas.microsoft.com/office/drawing/2014/main" id="{4B59436B-5AAC-416C-8072-28257CEDB976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B95E22-53DA-49F5-97C3-204E184308E6}"/>
              </a:ext>
            </a:extLst>
          </p:cNvPr>
          <p:cNvGrpSpPr/>
          <p:nvPr/>
        </p:nvGrpSpPr>
        <p:grpSpPr>
          <a:xfrm>
            <a:off x="5631747" y="4270964"/>
            <a:ext cx="2543420" cy="1252626"/>
            <a:chOff x="6261611" y="3429000"/>
            <a:chExt cx="2543420" cy="1845512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B8A745D-EEBA-41B9-8991-4DC673D9751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3A546344-3BF5-4B1A-A4D5-8C053F1232B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7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725DA-4176-4189-8607-859033FB9243}"/>
              </a:ext>
            </a:extLst>
          </p:cNvPr>
          <p:cNvGrpSpPr/>
          <p:nvPr/>
        </p:nvGrpSpPr>
        <p:grpSpPr>
          <a:xfrm>
            <a:off x="5870535" y="3903137"/>
            <a:ext cx="853369" cy="853369"/>
            <a:chOff x="7061999" y="2938516"/>
            <a:chExt cx="1109225" cy="110922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ABDE8C-91FC-4D6A-B1D7-0038244D0685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F467862-BBC5-492A-8519-66ED3DAA3D7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FD97C8C-CEF5-4C5B-9C39-C0F1C5C038C3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7799EE-EDD8-4693-85CA-EBDE6468BE42}"/>
              </a:ext>
            </a:extLst>
          </p:cNvPr>
          <p:cNvGrpSpPr/>
          <p:nvPr/>
        </p:nvGrpSpPr>
        <p:grpSpPr>
          <a:xfrm>
            <a:off x="8464187" y="4270964"/>
            <a:ext cx="2543420" cy="1252626"/>
            <a:chOff x="6261611" y="3429000"/>
            <a:chExt cx="2543420" cy="1845512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A76DB3D-5135-4AEA-AAE0-D948A063654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CEF66022-6CED-41FD-B168-254C6FE9EB0F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EBB3B62-7995-4DF1-B806-773F5441F02D}"/>
              </a:ext>
            </a:extLst>
          </p:cNvPr>
          <p:cNvGrpSpPr/>
          <p:nvPr/>
        </p:nvGrpSpPr>
        <p:grpSpPr>
          <a:xfrm>
            <a:off x="8702975" y="3903137"/>
            <a:ext cx="853369" cy="853369"/>
            <a:chOff x="7061999" y="2938516"/>
            <a:chExt cx="1109225" cy="110922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F95128C-DE73-4980-9C6E-96EC697E426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078F6A-7FCA-49A5-BB6E-4438D257E12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06D780-05CE-4B91-97CB-8629E0CFDCC6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412798-3F1A-4117-A2CF-DA75F4698785}"/>
              </a:ext>
            </a:extLst>
          </p:cNvPr>
          <p:cNvGrpSpPr/>
          <p:nvPr/>
        </p:nvGrpSpPr>
        <p:grpSpPr>
          <a:xfrm>
            <a:off x="8464187" y="1805947"/>
            <a:ext cx="2543420" cy="1444673"/>
            <a:chOff x="6261611" y="3429000"/>
            <a:chExt cx="2543420" cy="184551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67BB3A8-F2AB-443F-B275-0564F779004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64281B0-3EDB-4FFC-B2F3-26629F51C56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B2CC878-888F-4845-B895-04A17EB0E970}"/>
              </a:ext>
            </a:extLst>
          </p:cNvPr>
          <p:cNvGrpSpPr/>
          <p:nvPr/>
        </p:nvGrpSpPr>
        <p:grpSpPr>
          <a:xfrm>
            <a:off x="8702975" y="1438121"/>
            <a:ext cx="853369" cy="853369"/>
            <a:chOff x="7061999" y="2938516"/>
            <a:chExt cx="1109225" cy="110922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29F58A-DBFF-4FA0-A22B-0C86541ECBEC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6C90F9-7C19-4423-B082-F2C2AF2EB76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433A5F7-8E3F-4206-8B53-13BC3E5739CE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ECBC60-B3C3-42D9-B92B-EFE9B2ED5258}"/>
              </a:ext>
            </a:extLst>
          </p:cNvPr>
          <p:cNvGrpSpPr/>
          <p:nvPr/>
        </p:nvGrpSpPr>
        <p:grpSpPr>
          <a:xfrm>
            <a:off x="5631747" y="1805947"/>
            <a:ext cx="2543420" cy="1444673"/>
            <a:chOff x="6261611" y="3429000"/>
            <a:chExt cx="2543420" cy="184551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8471183-A720-4025-A2A5-AE8DA38AA80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A0A57CF-A5A1-400F-A692-523BD4835D0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07BF40-1AF9-4805-B9F2-81F3B6DFC498}"/>
              </a:ext>
            </a:extLst>
          </p:cNvPr>
          <p:cNvGrpSpPr/>
          <p:nvPr/>
        </p:nvGrpSpPr>
        <p:grpSpPr>
          <a:xfrm>
            <a:off x="5870535" y="1438121"/>
            <a:ext cx="853369" cy="853369"/>
            <a:chOff x="7061999" y="2938516"/>
            <a:chExt cx="1109225" cy="110922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EFF1020-F99F-4941-987D-D07EFB6514F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12E420C-C804-4752-959B-3D6571008E9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F8C2161-1A1D-4F43-A197-605711A58C0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919523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51282" y="2616146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36257" y="2327157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621255" y="2616147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687181" y="2327157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4270963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C58E14CD-3B1C-44C0-AFD6-98895361EFF4}"/>
              </a:ext>
            </a:extLst>
          </p:cNvPr>
          <p:cNvSpPr/>
          <p:nvPr/>
        </p:nvSpPr>
        <p:spPr>
          <a:xfrm>
            <a:off x="5746273" y="33680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B5F097-AC14-40EE-9152-0517509BC461}"/>
              </a:ext>
            </a:extLst>
          </p:cNvPr>
          <p:cNvSpPr txBox="1">
            <a:spLocks/>
          </p:cNvSpPr>
          <p:nvPr/>
        </p:nvSpPr>
        <p:spPr>
          <a:xfrm>
            <a:off x="5746273" y="3620503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5746273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5746273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621255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621255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0" name="Rectangle 26">
            <a:extLst>
              <a:ext uri="{FF2B5EF4-FFF2-40B4-BE49-F238E27FC236}">
                <a16:creationId xmlns:a16="http://schemas.microsoft.com/office/drawing/2014/main" id="{0EF6210B-15C7-482F-ACCC-7F59610DCCC7}"/>
              </a:ext>
            </a:extLst>
          </p:cNvPr>
          <p:cNvSpPr/>
          <p:nvPr/>
        </p:nvSpPr>
        <p:spPr>
          <a:xfrm>
            <a:off x="6003125" y="4099412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291F8213-E88C-4E22-8CC5-A2BCB74B2984}"/>
              </a:ext>
            </a:extLst>
          </p:cNvPr>
          <p:cNvSpPr/>
          <p:nvPr/>
        </p:nvSpPr>
        <p:spPr>
          <a:xfrm>
            <a:off x="8839561" y="4112112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61A350F5-5D83-4A19-9F24-AEC6300EA12C}"/>
              </a:ext>
            </a:extLst>
          </p:cNvPr>
          <p:cNvSpPr/>
          <p:nvPr/>
        </p:nvSpPr>
        <p:spPr>
          <a:xfrm>
            <a:off x="6003125" y="1629384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CC50BE17-C738-4350-A1FE-A81CD19856E5}"/>
              </a:ext>
            </a:extLst>
          </p:cNvPr>
          <p:cNvSpPr/>
          <p:nvPr/>
        </p:nvSpPr>
        <p:spPr>
          <a:xfrm>
            <a:off x="8839561" y="1629384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2511DE-CC59-49FE-B544-1DE06030F837}"/>
              </a:ext>
            </a:extLst>
          </p:cNvPr>
          <p:cNvGrpSpPr/>
          <p:nvPr/>
        </p:nvGrpSpPr>
        <p:grpSpPr>
          <a:xfrm>
            <a:off x="547581" y="2027353"/>
            <a:ext cx="1260852" cy="1237481"/>
            <a:chOff x="6109776" y="1585350"/>
            <a:chExt cx="1858236" cy="1823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AE6F9D-84D0-473D-8916-8D5750101B1F}"/>
                </a:ext>
              </a:extLst>
            </p:cNvPr>
            <p:cNvSpPr/>
            <p:nvPr/>
          </p:nvSpPr>
          <p:spPr>
            <a:xfrm>
              <a:off x="6333243" y="1774373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4458EB-C60F-44D7-A931-3FEC765692E3}"/>
                </a:ext>
              </a:extLst>
            </p:cNvPr>
            <p:cNvSpPr/>
            <p:nvPr/>
          </p:nvSpPr>
          <p:spPr>
            <a:xfrm>
              <a:off x="6109776" y="1585350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67C697-7FF8-40C2-9C9D-247BB74DF107}"/>
                </a:ext>
              </a:extLst>
            </p:cNvPr>
            <p:cNvSpPr/>
            <p:nvPr/>
          </p:nvSpPr>
          <p:spPr>
            <a:xfrm>
              <a:off x="6345943" y="1780723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12500" r="12500"/>
          <a:stretch>
            <a:fillRect/>
          </a:stretch>
        </p:blipFill>
        <p:spPr/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8588" b="18588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6BEBD9-9AC8-4701-84A7-FD0463EE8BA4}"/>
              </a:ext>
            </a:extLst>
          </p:cNvPr>
          <p:cNvSpPr/>
          <p:nvPr/>
        </p:nvSpPr>
        <p:spPr>
          <a:xfrm>
            <a:off x="6297876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C00DF0-DA0D-4C07-887C-9990BB9B5179}"/>
              </a:ext>
            </a:extLst>
          </p:cNvPr>
          <p:cNvSpPr/>
          <p:nvPr/>
        </p:nvSpPr>
        <p:spPr>
          <a:xfrm>
            <a:off x="6146249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F9D47-B2C5-4491-A6CA-3EE2F107F4E5}"/>
              </a:ext>
            </a:extLst>
          </p:cNvPr>
          <p:cNvSpPr/>
          <p:nvPr/>
        </p:nvSpPr>
        <p:spPr>
          <a:xfrm>
            <a:off x="6306493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25B15-16F1-4FFB-8AD9-F6A6F8A77122}"/>
              </a:ext>
            </a:extLst>
          </p:cNvPr>
          <p:cNvSpPr/>
          <p:nvPr/>
        </p:nvSpPr>
        <p:spPr>
          <a:xfrm>
            <a:off x="9662293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7E336-277F-4BED-8B52-9C28FE830875}"/>
              </a:ext>
            </a:extLst>
          </p:cNvPr>
          <p:cNvSpPr/>
          <p:nvPr/>
        </p:nvSpPr>
        <p:spPr>
          <a:xfrm>
            <a:off x="9510666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2F0728-9E15-4FE2-9836-54135BC2F1E1}"/>
              </a:ext>
            </a:extLst>
          </p:cNvPr>
          <p:cNvSpPr/>
          <p:nvPr/>
        </p:nvSpPr>
        <p:spPr>
          <a:xfrm>
            <a:off x="9670910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0A5BE-4940-43E4-8B2B-A64D03B20DA0}"/>
              </a:ext>
            </a:extLst>
          </p:cNvPr>
          <p:cNvSpPr/>
          <p:nvPr/>
        </p:nvSpPr>
        <p:spPr>
          <a:xfrm>
            <a:off x="6534461" y="5058671"/>
            <a:ext cx="48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2BAE59-E69B-4748-8945-A6D82A6EBEE9}"/>
              </a:ext>
            </a:extLst>
          </p:cNvPr>
          <p:cNvSpPr/>
          <p:nvPr/>
        </p:nvSpPr>
        <p:spPr>
          <a:xfrm>
            <a:off x="9891553" y="5058671"/>
            <a:ext cx="518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650524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18786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83D303B1-CE78-44D0-A399-6C772D190708}"/>
              </a:ext>
            </a:extLst>
          </p:cNvPr>
          <p:cNvSpPr/>
          <p:nvPr/>
        </p:nvSpPr>
        <p:spPr>
          <a:xfrm>
            <a:off x="1060741" y="2528827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A130B4F4-6B6B-43FD-A648-EBB0AC407E98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D61BDCB5-E20B-4C9C-8E10-2456F1BE6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98F29BED-7985-41E0-806D-D63768C85C9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29235B-3668-4882-938F-73BDFAEC2C1C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0BAC46-FFF7-4C3E-BBC9-0B77AE69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3F2E22A-93ED-4F72-9846-487F64C6F4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CC8766-8F09-4A1C-B2F1-9258FE91536D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4FEA05A-2E11-4EF9-87E9-9CC2A832CF61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7DAD7C8-175B-428B-B99D-B457F2C9509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5CCF1DF-3F6B-4448-A04D-B9C95F825EB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533C45-2421-4DE4-865D-FA98D2530B3A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AD692E-42FD-413B-8A69-3FB5BB858D7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B7EB19-C705-4D8E-AA4D-CD508E025537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788AA3-A208-433A-84FB-57B99912290F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CD10B5-6E9D-4EC3-AADB-BC09C7401EB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0A3C85B-10F5-4CDA-A05E-5E84ACE84A6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0A390C1-C50A-4E97-B701-ED0BEFD313D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394110-4CE5-4D7B-9CE8-3E7B13350FCD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A444059-EE09-47FD-A2BC-4DA45944F42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86D91C-E7BE-4793-8766-9466544BD5D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3ADAF24-3661-4C81-A47B-FF8F9D5EE63B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15" name="Shape 2852">
            <a:extLst>
              <a:ext uri="{FF2B5EF4-FFF2-40B4-BE49-F238E27FC236}">
                <a16:creationId xmlns:a16="http://schemas.microsoft.com/office/drawing/2014/main" id="{A87BFB5D-648B-42CF-8EA2-5FDB8906F569}"/>
              </a:ext>
            </a:extLst>
          </p:cNvPr>
          <p:cNvSpPr/>
          <p:nvPr/>
        </p:nvSpPr>
        <p:spPr>
          <a:xfrm>
            <a:off x="5089274" y="199331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7" name="Shape 2617">
            <a:extLst>
              <a:ext uri="{FF2B5EF4-FFF2-40B4-BE49-F238E27FC236}">
                <a16:creationId xmlns:a16="http://schemas.microsoft.com/office/drawing/2014/main" id="{835BD4A3-F718-4CAB-A77C-02F4D4510876}"/>
              </a:ext>
            </a:extLst>
          </p:cNvPr>
          <p:cNvSpPr/>
          <p:nvPr/>
        </p:nvSpPr>
        <p:spPr>
          <a:xfrm>
            <a:off x="8857026" y="2005050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6" name="Shape 2944">
            <a:extLst>
              <a:ext uri="{FF2B5EF4-FFF2-40B4-BE49-F238E27FC236}">
                <a16:creationId xmlns:a16="http://schemas.microsoft.com/office/drawing/2014/main" id="{5D305439-5626-4569-BBB4-C328742879EA}"/>
              </a:ext>
            </a:extLst>
          </p:cNvPr>
          <p:cNvSpPr/>
          <p:nvPr/>
        </p:nvSpPr>
        <p:spPr>
          <a:xfrm>
            <a:off x="1319384" y="1993318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574</TotalTime>
  <Words>1643</Words>
  <Application>Microsoft Office PowerPoint</Application>
  <PresentationFormat>Wide-screen</PresentationFormat>
  <Paragraphs>226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29" baseType="lpstr">
      <vt:lpstr>Calibri</vt:lpstr>
      <vt:lpstr>Muller Bold</vt:lpstr>
      <vt:lpstr>Lato Regular</vt:lpstr>
      <vt:lpstr>Arial</vt:lpstr>
      <vt:lpstr>template_1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56</cp:revision>
  <dcterms:created xsi:type="dcterms:W3CDTF">2020-05-13T08:23:52Z</dcterms:created>
  <dcterms:modified xsi:type="dcterms:W3CDTF">2020-05-14T08:59:17Z</dcterms:modified>
</cp:coreProperties>
</file>